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53" r:id="rId3"/>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7" d="100"/>
          <a:sy n="107" d="100"/>
        </p:scale>
        <p:origin x="69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476390A7-5240-6C43-5024-0FE58EDFFA85}"/>
              </a:ext>
            </a:extLst>
          </p:cNvPr>
          <p:cNvSpPr>
            <a:spLocks noGrp="1"/>
          </p:cNvSpPr>
          <p:nvPr>
            <p:ph type="ctrTitle"/>
          </p:nvPr>
        </p:nvSpPr>
        <p:spPr>
          <a:xfrm>
            <a:off x="1524000" y="1122363"/>
            <a:ext cx="9144000" cy="2387600"/>
          </a:xfrm>
        </p:spPr>
        <p:txBody>
          <a:bodyPr anchor="b"/>
          <a:lstStyle>
            <a:lvl1pPr algn="ctr">
              <a:defRPr sz="6000"/>
            </a:lvl1pPr>
          </a:lstStyle>
          <a:p>
            <a:r>
              <a:rPr lang="ro-RO"/>
              <a:t>Faceți clic pentru a edita stilul de titlu coordonator</a:t>
            </a:r>
          </a:p>
        </p:txBody>
      </p:sp>
      <p:sp>
        <p:nvSpPr>
          <p:cNvPr id="3" name="Subtitlu 2">
            <a:extLst>
              <a:ext uri="{FF2B5EF4-FFF2-40B4-BE49-F238E27FC236}">
                <a16:creationId xmlns:a16="http://schemas.microsoft.com/office/drawing/2014/main" id="{64E37AFF-927D-E0DD-A0E1-87A2FE59AD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o-RO"/>
              <a:t>Faceți clic pentru a edita stilul de subtitlu coordonator</a:t>
            </a:r>
          </a:p>
        </p:txBody>
      </p:sp>
      <p:sp>
        <p:nvSpPr>
          <p:cNvPr id="4" name="Substituent dată 3">
            <a:extLst>
              <a:ext uri="{FF2B5EF4-FFF2-40B4-BE49-F238E27FC236}">
                <a16:creationId xmlns:a16="http://schemas.microsoft.com/office/drawing/2014/main" id="{6ABD28E1-8404-C9F6-8408-427342B8C5FC}"/>
              </a:ext>
            </a:extLst>
          </p:cNvPr>
          <p:cNvSpPr>
            <a:spLocks noGrp="1"/>
          </p:cNvSpPr>
          <p:nvPr>
            <p:ph type="dt" sz="half" idx="10"/>
          </p:nvPr>
        </p:nvSpPr>
        <p:spPr/>
        <p:txBody>
          <a:bodyPr/>
          <a:lstStyle/>
          <a:p>
            <a:fld id="{659080A8-31DD-4819-A50B-FD7662201F62}" type="datetimeFigureOut">
              <a:rPr lang="ro-RO" smtClean="0"/>
              <a:t>06.04.2026</a:t>
            </a:fld>
            <a:endParaRPr lang="ro-RO"/>
          </a:p>
        </p:txBody>
      </p:sp>
      <p:sp>
        <p:nvSpPr>
          <p:cNvPr id="5" name="Substituent subsol 4">
            <a:extLst>
              <a:ext uri="{FF2B5EF4-FFF2-40B4-BE49-F238E27FC236}">
                <a16:creationId xmlns:a16="http://schemas.microsoft.com/office/drawing/2014/main" id="{840588D8-78E8-20B3-8EB2-782B84367448}"/>
              </a:ext>
            </a:extLst>
          </p:cNvPr>
          <p:cNvSpPr>
            <a:spLocks noGrp="1"/>
          </p:cNvSpPr>
          <p:nvPr>
            <p:ph type="ftr" sz="quarter" idx="11"/>
          </p:nvPr>
        </p:nvSpPr>
        <p:spPr/>
        <p:txBody>
          <a:bodyPr/>
          <a:lstStyle/>
          <a:p>
            <a:endParaRPr lang="ro-RO"/>
          </a:p>
        </p:txBody>
      </p:sp>
      <p:sp>
        <p:nvSpPr>
          <p:cNvPr id="6" name="Substituent număr diapozitiv 5">
            <a:extLst>
              <a:ext uri="{FF2B5EF4-FFF2-40B4-BE49-F238E27FC236}">
                <a16:creationId xmlns:a16="http://schemas.microsoft.com/office/drawing/2014/main" id="{F4D2140F-3EC9-2DC1-5F66-3055542DDE12}"/>
              </a:ext>
            </a:extLst>
          </p:cNvPr>
          <p:cNvSpPr>
            <a:spLocks noGrp="1"/>
          </p:cNvSpPr>
          <p:nvPr>
            <p:ph type="sldNum" sz="quarter" idx="12"/>
          </p:nvPr>
        </p:nvSpPr>
        <p:spPr/>
        <p:txBody>
          <a:bodyPr/>
          <a:lstStyle/>
          <a:p>
            <a:fld id="{58750ED2-A24C-4204-8D0B-51B1087B86A4}" type="slidenum">
              <a:rPr lang="ro-RO" smtClean="0"/>
              <a:t>‹#›</a:t>
            </a:fld>
            <a:endParaRPr lang="ro-RO"/>
          </a:p>
        </p:txBody>
      </p:sp>
    </p:spTree>
    <p:extLst>
      <p:ext uri="{BB962C8B-B14F-4D97-AF65-F5344CB8AC3E}">
        <p14:creationId xmlns:p14="http://schemas.microsoft.com/office/powerpoint/2010/main" val="2473131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61D414FA-A791-AB44-F5DD-4BCC344630A1}"/>
              </a:ext>
            </a:extLst>
          </p:cNvPr>
          <p:cNvSpPr>
            <a:spLocks noGrp="1"/>
          </p:cNvSpPr>
          <p:nvPr>
            <p:ph type="title"/>
          </p:nvPr>
        </p:nvSpPr>
        <p:spPr/>
        <p:txBody>
          <a:bodyPr/>
          <a:lstStyle/>
          <a:p>
            <a:r>
              <a:rPr lang="ro-RO"/>
              <a:t>Faceți clic pentru a edita stilul de titlu coordonator</a:t>
            </a:r>
          </a:p>
        </p:txBody>
      </p:sp>
      <p:sp>
        <p:nvSpPr>
          <p:cNvPr id="3" name="Substituent text vertical 2">
            <a:extLst>
              <a:ext uri="{FF2B5EF4-FFF2-40B4-BE49-F238E27FC236}">
                <a16:creationId xmlns:a16="http://schemas.microsoft.com/office/drawing/2014/main" id="{D1BB1E49-C812-CFBB-CB24-4CBA6D4AD7A1}"/>
              </a:ext>
            </a:extLst>
          </p:cNvPr>
          <p:cNvSpPr>
            <a:spLocks noGrp="1"/>
          </p:cNvSpPr>
          <p:nvPr>
            <p:ph type="body" orient="vert" idx="1"/>
          </p:nvPr>
        </p:nvSpPr>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4" name="Substituent dată 3">
            <a:extLst>
              <a:ext uri="{FF2B5EF4-FFF2-40B4-BE49-F238E27FC236}">
                <a16:creationId xmlns:a16="http://schemas.microsoft.com/office/drawing/2014/main" id="{93A82761-1FEC-CD38-1362-CEC45F171C95}"/>
              </a:ext>
            </a:extLst>
          </p:cNvPr>
          <p:cNvSpPr>
            <a:spLocks noGrp="1"/>
          </p:cNvSpPr>
          <p:nvPr>
            <p:ph type="dt" sz="half" idx="10"/>
          </p:nvPr>
        </p:nvSpPr>
        <p:spPr/>
        <p:txBody>
          <a:bodyPr/>
          <a:lstStyle/>
          <a:p>
            <a:fld id="{659080A8-31DD-4819-A50B-FD7662201F62}" type="datetimeFigureOut">
              <a:rPr lang="ro-RO" smtClean="0"/>
              <a:t>06.04.2026</a:t>
            </a:fld>
            <a:endParaRPr lang="ro-RO"/>
          </a:p>
        </p:txBody>
      </p:sp>
      <p:sp>
        <p:nvSpPr>
          <p:cNvPr id="5" name="Substituent subsol 4">
            <a:extLst>
              <a:ext uri="{FF2B5EF4-FFF2-40B4-BE49-F238E27FC236}">
                <a16:creationId xmlns:a16="http://schemas.microsoft.com/office/drawing/2014/main" id="{8631E4E4-645D-ACFD-86AF-2565AC379E2B}"/>
              </a:ext>
            </a:extLst>
          </p:cNvPr>
          <p:cNvSpPr>
            <a:spLocks noGrp="1"/>
          </p:cNvSpPr>
          <p:nvPr>
            <p:ph type="ftr" sz="quarter" idx="11"/>
          </p:nvPr>
        </p:nvSpPr>
        <p:spPr/>
        <p:txBody>
          <a:bodyPr/>
          <a:lstStyle/>
          <a:p>
            <a:endParaRPr lang="ro-RO"/>
          </a:p>
        </p:txBody>
      </p:sp>
      <p:sp>
        <p:nvSpPr>
          <p:cNvPr id="6" name="Substituent număr diapozitiv 5">
            <a:extLst>
              <a:ext uri="{FF2B5EF4-FFF2-40B4-BE49-F238E27FC236}">
                <a16:creationId xmlns:a16="http://schemas.microsoft.com/office/drawing/2014/main" id="{B0985911-DD31-EDA2-846E-B7CCBB07B852}"/>
              </a:ext>
            </a:extLst>
          </p:cNvPr>
          <p:cNvSpPr>
            <a:spLocks noGrp="1"/>
          </p:cNvSpPr>
          <p:nvPr>
            <p:ph type="sldNum" sz="quarter" idx="12"/>
          </p:nvPr>
        </p:nvSpPr>
        <p:spPr/>
        <p:txBody>
          <a:bodyPr/>
          <a:lstStyle/>
          <a:p>
            <a:fld id="{58750ED2-A24C-4204-8D0B-51B1087B86A4}" type="slidenum">
              <a:rPr lang="ro-RO" smtClean="0"/>
              <a:t>‹#›</a:t>
            </a:fld>
            <a:endParaRPr lang="ro-RO"/>
          </a:p>
        </p:txBody>
      </p:sp>
    </p:spTree>
    <p:extLst>
      <p:ext uri="{BB962C8B-B14F-4D97-AF65-F5344CB8AC3E}">
        <p14:creationId xmlns:p14="http://schemas.microsoft.com/office/powerpoint/2010/main" val="2337886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a:extLst>
              <a:ext uri="{FF2B5EF4-FFF2-40B4-BE49-F238E27FC236}">
                <a16:creationId xmlns:a16="http://schemas.microsoft.com/office/drawing/2014/main" id="{C3B00F2A-7273-0C74-3607-08AAFA681307}"/>
              </a:ext>
            </a:extLst>
          </p:cNvPr>
          <p:cNvSpPr>
            <a:spLocks noGrp="1"/>
          </p:cNvSpPr>
          <p:nvPr>
            <p:ph type="title" orient="vert"/>
          </p:nvPr>
        </p:nvSpPr>
        <p:spPr>
          <a:xfrm>
            <a:off x="8724900" y="365125"/>
            <a:ext cx="2628900" cy="5811838"/>
          </a:xfrm>
        </p:spPr>
        <p:txBody>
          <a:bodyPr vert="eaVert"/>
          <a:lstStyle/>
          <a:p>
            <a:r>
              <a:rPr lang="ro-RO"/>
              <a:t>Faceți clic pentru a edita stilul de titlu coordonator</a:t>
            </a:r>
          </a:p>
        </p:txBody>
      </p:sp>
      <p:sp>
        <p:nvSpPr>
          <p:cNvPr id="3" name="Substituent text vertical 2">
            <a:extLst>
              <a:ext uri="{FF2B5EF4-FFF2-40B4-BE49-F238E27FC236}">
                <a16:creationId xmlns:a16="http://schemas.microsoft.com/office/drawing/2014/main" id="{19E491EB-3A33-FBFD-6446-8B8CB63F457A}"/>
              </a:ext>
            </a:extLst>
          </p:cNvPr>
          <p:cNvSpPr>
            <a:spLocks noGrp="1"/>
          </p:cNvSpPr>
          <p:nvPr>
            <p:ph type="body" orient="vert" idx="1"/>
          </p:nvPr>
        </p:nvSpPr>
        <p:spPr>
          <a:xfrm>
            <a:off x="838200" y="365125"/>
            <a:ext cx="7734300" cy="5811838"/>
          </a:xfrm>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4" name="Substituent dată 3">
            <a:extLst>
              <a:ext uri="{FF2B5EF4-FFF2-40B4-BE49-F238E27FC236}">
                <a16:creationId xmlns:a16="http://schemas.microsoft.com/office/drawing/2014/main" id="{5B4BF092-6418-10C4-B986-E70DAC93AF06}"/>
              </a:ext>
            </a:extLst>
          </p:cNvPr>
          <p:cNvSpPr>
            <a:spLocks noGrp="1"/>
          </p:cNvSpPr>
          <p:nvPr>
            <p:ph type="dt" sz="half" idx="10"/>
          </p:nvPr>
        </p:nvSpPr>
        <p:spPr/>
        <p:txBody>
          <a:bodyPr/>
          <a:lstStyle/>
          <a:p>
            <a:fld id="{659080A8-31DD-4819-A50B-FD7662201F62}" type="datetimeFigureOut">
              <a:rPr lang="ro-RO" smtClean="0"/>
              <a:t>06.04.2026</a:t>
            </a:fld>
            <a:endParaRPr lang="ro-RO"/>
          </a:p>
        </p:txBody>
      </p:sp>
      <p:sp>
        <p:nvSpPr>
          <p:cNvPr id="5" name="Substituent subsol 4">
            <a:extLst>
              <a:ext uri="{FF2B5EF4-FFF2-40B4-BE49-F238E27FC236}">
                <a16:creationId xmlns:a16="http://schemas.microsoft.com/office/drawing/2014/main" id="{71501090-0537-1981-F389-9BF4F8B8BF78}"/>
              </a:ext>
            </a:extLst>
          </p:cNvPr>
          <p:cNvSpPr>
            <a:spLocks noGrp="1"/>
          </p:cNvSpPr>
          <p:nvPr>
            <p:ph type="ftr" sz="quarter" idx="11"/>
          </p:nvPr>
        </p:nvSpPr>
        <p:spPr/>
        <p:txBody>
          <a:bodyPr/>
          <a:lstStyle/>
          <a:p>
            <a:endParaRPr lang="ro-RO"/>
          </a:p>
        </p:txBody>
      </p:sp>
      <p:sp>
        <p:nvSpPr>
          <p:cNvPr id="6" name="Substituent număr diapozitiv 5">
            <a:extLst>
              <a:ext uri="{FF2B5EF4-FFF2-40B4-BE49-F238E27FC236}">
                <a16:creationId xmlns:a16="http://schemas.microsoft.com/office/drawing/2014/main" id="{0874F1EC-E141-78BB-6CE1-DE8B80098F18}"/>
              </a:ext>
            </a:extLst>
          </p:cNvPr>
          <p:cNvSpPr>
            <a:spLocks noGrp="1"/>
          </p:cNvSpPr>
          <p:nvPr>
            <p:ph type="sldNum" sz="quarter" idx="12"/>
          </p:nvPr>
        </p:nvSpPr>
        <p:spPr/>
        <p:txBody>
          <a:bodyPr/>
          <a:lstStyle/>
          <a:p>
            <a:fld id="{58750ED2-A24C-4204-8D0B-51B1087B86A4}" type="slidenum">
              <a:rPr lang="ro-RO" smtClean="0"/>
              <a:t>‹#›</a:t>
            </a:fld>
            <a:endParaRPr lang="ro-RO"/>
          </a:p>
        </p:txBody>
      </p:sp>
    </p:spTree>
    <p:extLst>
      <p:ext uri="{BB962C8B-B14F-4D97-AF65-F5344CB8AC3E}">
        <p14:creationId xmlns:p14="http://schemas.microsoft.com/office/powerpoint/2010/main" val="942064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2520FD7B-5373-FFE4-78B3-2A52F6A7CB78}"/>
              </a:ext>
            </a:extLst>
          </p:cNvPr>
          <p:cNvSpPr>
            <a:spLocks noGrp="1"/>
          </p:cNvSpPr>
          <p:nvPr>
            <p:ph type="title"/>
          </p:nvPr>
        </p:nvSpPr>
        <p:spPr/>
        <p:txBody>
          <a:bodyPr/>
          <a:lstStyle/>
          <a:p>
            <a:r>
              <a:rPr lang="ro-RO"/>
              <a:t>Faceți clic pentru a edita stilul de titlu coordonator</a:t>
            </a:r>
          </a:p>
        </p:txBody>
      </p:sp>
      <p:sp>
        <p:nvSpPr>
          <p:cNvPr id="3" name="Substituent conținut 2">
            <a:extLst>
              <a:ext uri="{FF2B5EF4-FFF2-40B4-BE49-F238E27FC236}">
                <a16:creationId xmlns:a16="http://schemas.microsoft.com/office/drawing/2014/main" id="{2EB5B7CD-F243-A0F0-B8A2-FA6A55D835C4}"/>
              </a:ext>
            </a:extLst>
          </p:cNvPr>
          <p:cNvSpPr>
            <a:spLocks noGrp="1"/>
          </p:cNvSpPr>
          <p:nvPr>
            <p:ph idx="1"/>
          </p:nvPr>
        </p:nvSpPr>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4" name="Substituent dată 3">
            <a:extLst>
              <a:ext uri="{FF2B5EF4-FFF2-40B4-BE49-F238E27FC236}">
                <a16:creationId xmlns:a16="http://schemas.microsoft.com/office/drawing/2014/main" id="{AC0C0666-5BCB-757A-B48E-91E0016F09C3}"/>
              </a:ext>
            </a:extLst>
          </p:cNvPr>
          <p:cNvSpPr>
            <a:spLocks noGrp="1"/>
          </p:cNvSpPr>
          <p:nvPr>
            <p:ph type="dt" sz="half" idx="10"/>
          </p:nvPr>
        </p:nvSpPr>
        <p:spPr/>
        <p:txBody>
          <a:bodyPr/>
          <a:lstStyle/>
          <a:p>
            <a:fld id="{659080A8-31DD-4819-A50B-FD7662201F62}" type="datetimeFigureOut">
              <a:rPr lang="ro-RO" smtClean="0"/>
              <a:t>06.04.2026</a:t>
            </a:fld>
            <a:endParaRPr lang="ro-RO"/>
          </a:p>
        </p:txBody>
      </p:sp>
      <p:sp>
        <p:nvSpPr>
          <p:cNvPr id="5" name="Substituent subsol 4">
            <a:extLst>
              <a:ext uri="{FF2B5EF4-FFF2-40B4-BE49-F238E27FC236}">
                <a16:creationId xmlns:a16="http://schemas.microsoft.com/office/drawing/2014/main" id="{A9261E8B-23F7-2DD1-DC78-D580F8AC0C86}"/>
              </a:ext>
            </a:extLst>
          </p:cNvPr>
          <p:cNvSpPr>
            <a:spLocks noGrp="1"/>
          </p:cNvSpPr>
          <p:nvPr>
            <p:ph type="ftr" sz="quarter" idx="11"/>
          </p:nvPr>
        </p:nvSpPr>
        <p:spPr/>
        <p:txBody>
          <a:bodyPr/>
          <a:lstStyle/>
          <a:p>
            <a:endParaRPr lang="ro-RO"/>
          </a:p>
        </p:txBody>
      </p:sp>
      <p:sp>
        <p:nvSpPr>
          <p:cNvPr id="6" name="Substituent număr diapozitiv 5">
            <a:extLst>
              <a:ext uri="{FF2B5EF4-FFF2-40B4-BE49-F238E27FC236}">
                <a16:creationId xmlns:a16="http://schemas.microsoft.com/office/drawing/2014/main" id="{AC7E1F52-2C19-B8B8-0A14-A2649BFA68A3}"/>
              </a:ext>
            </a:extLst>
          </p:cNvPr>
          <p:cNvSpPr>
            <a:spLocks noGrp="1"/>
          </p:cNvSpPr>
          <p:nvPr>
            <p:ph type="sldNum" sz="quarter" idx="12"/>
          </p:nvPr>
        </p:nvSpPr>
        <p:spPr/>
        <p:txBody>
          <a:bodyPr/>
          <a:lstStyle/>
          <a:p>
            <a:fld id="{58750ED2-A24C-4204-8D0B-51B1087B86A4}" type="slidenum">
              <a:rPr lang="ro-RO" smtClean="0"/>
              <a:t>‹#›</a:t>
            </a:fld>
            <a:endParaRPr lang="ro-RO"/>
          </a:p>
        </p:txBody>
      </p:sp>
    </p:spTree>
    <p:extLst>
      <p:ext uri="{BB962C8B-B14F-4D97-AF65-F5344CB8AC3E}">
        <p14:creationId xmlns:p14="http://schemas.microsoft.com/office/powerpoint/2010/main" val="1229911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3D61918C-3D2B-847E-5430-10D6CCCC4E6A}"/>
              </a:ext>
            </a:extLst>
          </p:cNvPr>
          <p:cNvSpPr>
            <a:spLocks noGrp="1"/>
          </p:cNvSpPr>
          <p:nvPr>
            <p:ph type="title"/>
          </p:nvPr>
        </p:nvSpPr>
        <p:spPr>
          <a:xfrm>
            <a:off x="831850" y="1709738"/>
            <a:ext cx="10515600" cy="2852737"/>
          </a:xfrm>
        </p:spPr>
        <p:txBody>
          <a:bodyPr anchor="b"/>
          <a:lstStyle>
            <a:lvl1pPr>
              <a:defRPr sz="6000"/>
            </a:lvl1pPr>
          </a:lstStyle>
          <a:p>
            <a:r>
              <a:rPr lang="ro-RO"/>
              <a:t>Faceți clic pentru a edita stilul de titlu coordonator</a:t>
            </a:r>
          </a:p>
        </p:txBody>
      </p:sp>
      <p:sp>
        <p:nvSpPr>
          <p:cNvPr id="3" name="Substituent text 2">
            <a:extLst>
              <a:ext uri="{FF2B5EF4-FFF2-40B4-BE49-F238E27FC236}">
                <a16:creationId xmlns:a16="http://schemas.microsoft.com/office/drawing/2014/main" id="{75DAEC9F-3EF6-BA83-45C0-7B02B236AF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o-RO"/>
              <a:t>Faceţi clic pentru a edita Master stiluri text</a:t>
            </a:r>
          </a:p>
        </p:txBody>
      </p:sp>
      <p:sp>
        <p:nvSpPr>
          <p:cNvPr id="4" name="Substituent dată 3">
            <a:extLst>
              <a:ext uri="{FF2B5EF4-FFF2-40B4-BE49-F238E27FC236}">
                <a16:creationId xmlns:a16="http://schemas.microsoft.com/office/drawing/2014/main" id="{714A3A40-0A88-05C1-123A-C85FDAD31274}"/>
              </a:ext>
            </a:extLst>
          </p:cNvPr>
          <p:cNvSpPr>
            <a:spLocks noGrp="1"/>
          </p:cNvSpPr>
          <p:nvPr>
            <p:ph type="dt" sz="half" idx="10"/>
          </p:nvPr>
        </p:nvSpPr>
        <p:spPr/>
        <p:txBody>
          <a:bodyPr/>
          <a:lstStyle/>
          <a:p>
            <a:fld id="{659080A8-31DD-4819-A50B-FD7662201F62}" type="datetimeFigureOut">
              <a:rPr lang="ro-RO" smtClean="0"/>
              <a:t>06.04.2026</a:t>
            </a:fld>
            <a:endParaRPr lang="ro-RO"/>
          </a:p>
        </p:txBody>
      </p:sp>
      <p:sp>
        <p:nvSpPr>
          <p:cNvPr id="5" name="Substituent subsol 4">
            <a:extLst>
              <a:ext uri="{FF2B5EF4-FFF2-40B4-BE49-F238E27FC236}">
                <a16:creationId xmlns:a16="http://schemas.microsoft.com/office/drawing/2014/main" id="{C2B86B96-F789-AE5F-CF6F-F8E61B16A345}"/>
              </a:ext>
            </a:extLst>
          </p:cNvPr>
          <p:cNvSpPr>
            <a:spLocks noGrp="1"/>
          </p:cNvSpPr>
          <p:nvPr>
            <p:ph type="ftr" sz="quarter" idx="11"/>
          </p:nvPr>
        </p:nvSpPr>
        <p:spPr/>
        <p:txBody>
          <a:bodyPr/>
          <a:lstStyle/>
          <a:p>
            <a:endParaRPr lang="ro-RO"/>
          </a:p>
        </p:txBody>
      </p:sp>
      <p:sp>
        <p:nvSpPr>
          <p:cNvPr id="6" name="Substituent număr diapozitiv 5">
            <a:extLst>
              <a:ext uri="{FF2B5EF4-FFF2-40B4-BE49-F238E27FC236}">
                <a16:creationId xmlns:a16="http://schemas.microsoft.com/office/drawing/2014/main" id="{7EBAE0AB-F688-AF7A-C909-97562F44584E}"/>
              </a:ext>
            </a:extLst>
          </p:cNvPr>
          <p:cNvSpPr>
            <a:spLocks noGrp="1"/>
          </p:cNvSpPr>
          <p:nvPr>
            <p:ph type="sldNum" sz="quarter" idx="12"/>
          </p:nvPr>
        </p:nvSpPr>
        <p:spPr/>
        <p:txBody>
          <a:bodyPr/>
          <a:lstStyle/>
          <a:p>
            <a:fld id="{58750ED2-A24C-4204-8D0B-51B1087B86A4}" type="slidenum">
              <a:rPr lang="ro-RO" smtClean="0"/>
              <a:t>‹#›</a:t>
            </a:fld>
            <a:endParaRPr lang="ro-RO"/>
          </a:p>
        </p:txBody>
      </p:sp>
    </p:spTree>
    <p:extLst>
      <p:ext uri="{BB962C8B-B14F-4D97-AF65-F5344CB8AC3E}">
        <p14:creationId xmlns:p14="http://schemas.microsoft.com/office/powerpoint/2010/main" val="3187188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A2E0F58F-33E3-A2D0-8289-E46F85CAA7BE}"/>
              </a:ext>
            </a:extLst>
          </p:cNvPr>
          <p:cNvSpPr>
            <a:spLocks noGrp="1"/>
          </p:cNvSpPr>
          <p:nvPr>
            <p:ph type="title"/>
          </p:nvPr>
        </p:nvSpPr>
        <p:spPr/>
        <p:txBody>
          <a:bodyPr/>
          <a:lstStyle/>
          <a:p>
            <a:r>
              <a:rPr lang="ro-RO"/>
              <a:t>Faceți clic pentru a edita stilul de titlu coordonator</a:t>
            </a:r>
          </a:p>
        </p:txBody>
      </p:sp>
      <p:sp>
        <p:nvSpPr>
          <p:cNvPr id="3" name="Substituent conținut 2">
            <a:extLst>
              <a:ext uri="{FF2B5EF4-FFF2-40B4-BE49-F238E27FC236}">
                <a16:creationId xmlns:a16="http://schemas.microsoft.com/office/drawing/2014/main" id="{06B0143F-4783-6FCD-7E56-8C78BB1DF166}"/>
              </a:ext>
            </a:extLst>
          </p:cNvPr>
          <p:cNvSpPr>
            <a:spLocks noGrp="1"/>
          </p:cNvSpPr>
          <p:nvPr>
            <p:ph sz="half" idx="1"/>
          </p:nvPr>
        </p:nvSpPr>
        <p:spPr>
          <a:xfrm>
            <a:off x="838200" y="1825625"/>
            <a:ext cx="51816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4" name="Substituent conținut 3">
            <a:extLst>
              <a:ext uri="{FF2B5EF4-FFF2-40B4-BE49-F238E27FC236}">
                <a16:creationId xmlns:a16="http://schemas.microsoft.com/office/drawing/2014/main" id="{205F515F-7F75-AD96-A9FF-AB526F4F92A2}"/>
              </a:ext>
            </a:extLst>
          </p:cNvPr>
          <p:cNvSpPr>
            <a:spLocks noGrp="1"/>
          </p:cNvSpPr>
          <p:nvPr>
            <p:ph sz="half" idx="2"/>
          </p:nvPr>
        </p:nvSpPr>
        <p:spPr>
          <a:xfrm>
            <a:off x="6172200" y="1825625"/>
            <a:ext cx="51816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5" name="Substituent dată 4">
            <a:extLst>
              <a:ext uri="{FF2B5EF4-FFF2-40B4-BE49-F238E27FC236}">
                <a16:creationId xmlns:a16="http://schemas.microsoft.com/office/drawing/2014/main" id="{A3339E30-0554-9D21-1943-48A03CE61FD1}"/>
              </a:ext>
            </a:extLst>
          </p:cNvPr>
          <p:cNvSpPr>
            <a:spLocks noGrp="1"/>
          </p:cNvSpPr>
          <p:nvPr>
            <p:ph type="dt" sz="half" idx="10"/>
          </p:nvPr>
        </p:nvSpPr>
        <p:spPr/>
        <p:txBody>
          <a:bodyPr/>
          <a:lstStyle/>
          <a:p>
            <a:fld id="{659080A8-31DD-4819-A50B-FD7662201F62}" type="datetimeFigureOut">
              <a:rPr lang="ro-RO" smtClean="0"/>
              <a:t>06.04.2026</a:t>
            </a:fld>
            <a:endParaRPr lang="ro-RO"/>
          </a:p>
        </p:txBody>
      </p:sp>
      <p:sp>
        <p:nvSpPr>
          <p:cNvPr id="6" name="Substituent subsol 5">
            <a:extLst>
              <a:ext uri="{FF2B5EF4-FFF2-40B4-BE49-F238E27FC236}">
                <a16:creationId xmlns:a16="http://schemas.microsoft.com/office/drawing/2014/main" id="{F21A32E2-5F8C-2CC1-3E62-F57205F0DAE6}"/>
              </a:ext>
            </a:extLst>
          </p:cNvPr>
          <p:cNvSpPr>
            <a:spLocks noGrp="1"/>
          </p:cNvSpPr>
          <p:nvPr>
            <p:ph type="ftr" sz="quarter" idx="11"/>
          </p:nvPr>
        </p:nvSpPr>
        <p:spPr/>
        <p:txBody>
          <a:bodyPr/>
          <a:lstStyle/>
          <a:p>
            <a:endParaRPr lang="ro-RO"/>
          </a:p>
        </p:txBody>
      </p:sp>
      <p:sp>
        <p:nvSpPr>
          <p:cNvPr id="7" name="Substituent număr diapozitiv 6">
            <a:extLst>
              <a:ext uri="{FF2B5EF4-FFF2-40B4-BE49-F238E27FC236}">
                <a16:creationId xmlns:a16="http://schemas.microsoft.com/office/drawing/2014/main" id="{313671C2-82D2-8939-CDF3-0C500E051614}"/>
              </a:ext>
            </a:extLst>
          </p:cNvPr>
          <p:cNvSpPr>
            <a:spLocks noGrp="1"/>
          </p:cNvSpPr>
          <p:nvPr>
            <p:ph type="sldNum" sz="quarter" idx="12"/>
          </p:nvPr>
        </p:nvSpPr>
        <p:spPr/>
        <p:txBody>
          <a:bodyPr/>
          <a:lstStyle/>
          <a:p>
            <a:fld id="{58750ED2-A24C-4204-8D0B-51B1087B86A4}" type="slidenum">
              <a:rPr lang="ro-RO" smtClean="0"/>
              <a:t>‹#›</a:t>
            </a:fld>
            <a:endParaRPr lang="ro-RO"/>
          </a:p>
        </p:txBody>
      </p:sp>
    </p:spTree>
    <p:extLst>
      <p:ext uri="{BB962C8B-B14F-4D97-AF65-F5344CB8AC3E}">
        <p14:creationId xmlns:p14="http://schemas.microsoft.com/office/powerpoint/2010/main" val="3982296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89FE6AAE-F499-5D9B-D9DA-975C7DF42AFC}"/>
              </a:ext>
            </a:extLst>
          </p:cNvPr>
          <p:cNvSpPr>
            <a:spLocks noGrp="1"/>
          </p:cNvSpPr>
          <p:nvPr>
            <p:ph type="title"/>
          </p:nvPr>
        </p:nvSpPr>
        <p:spPr>
          <a:xfrm>
            <a:off x="839788" y="365125"/>
            <a:ext cx="10515600" cy="1325563"/>
          </a:xfrm>
        </p:spPr>
        <p:txBody>
          <a:bodyPr/>
          <a:lstStyle/>
          <a:p>
            <a:r>
              <a:rPr lang="ro-RO"/>
              <a:t>Faceți clic pentru a edita stilul de titlu coordonator</a:t>
            </a:r>
          </a:p>
        </p:txBody>
      </p:sp>
      <p:sp>
        <p:nvSpPr>
          <p:cNvPr id="3" name="Substituent text 2">
            <a:extLst>
              <a:ext uri="{FF2B5EF4-FFF2-40B4-BE49-F238E27FC236}">
                <a16:creationId xmlns:a16="http://schemas.microsoft.com/office/drawing/2014/main" id="{3163D165-882E-8812-300E-F2155C2874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4" name="Substituent conținut 3">
            <a:extLst>
              <a:ext uri="{FF2B5EF4-FFF2-40B4-BE49-F238E27FC236}">
                <a16:creationId xmlns:a16="http://schemas.microsoft.com/office/drawing/2014/main" id="{5E4128BF-61E1-D74D-BAA2-8B2C5CF8C420}"/>
              </a:ext>
            </a:extLst>
          </p:cNvPr>
          <p:cNvSpPr>
            <a:spLocks noGrp="1"/>
          </p:cNvSpPr>
          <p:nvPr>
            <p:ph sz="half" idx="2"/>
          </p:nvPr>
        </p:nvSpPr>
        <p:spPr>
          <a:xfrm>
            <a:off x="839788" y="2505075"/>
            <a:ext cx="5157787"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5" name="Substituent text 4">
            <a:extLst>
              <a:ext uri="{FF2B5EF4-FFF2-40B4-BE49-F238E27FC236}">
                <a16:creationId xmlns:a16="http://schemas.microsoft.com/office/drawing/2014/main" id="{7D20A8CF-7700-2628-C484-CCEDBDA9E8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6" name="Substituent conținut 5">
            <a:extLst>
              <a:ext uri="{FF2B5EF4-FFF2-40B4-BE49-F238E27FC236}">
                <a16:creationId xmlns:a16="http://schemas.microsoft.com/office/drawing/2014/main" id="{7B92B967-36FB-D5FC-A84D-A7C1B007A54D}"/>
              </a:ext>
            </a:extLst>
          </p:cNvPr>
          <p:cNvSpPr>
            <a:spLocks noGrp="1"/>
          </p:cNvSpPr>
          <p:nvPr>
            <p:ph sz="quarter" idx="4"/>
          </p:nvPr>
        </p:nvSpPr>
        <p:spPr>
          <a:xfrm>
            <a:off x="6172200" y="2505075"/>
            <a:ext cx="5183188"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7" name="Substituent dată 6">
            <a:extLst>
              <a:ext uri="{FF2B5EF4-FFF2-40B4-BE49-F238E27FC236}">
                <a16:creationId xmlns:a16="http://schemas.microsoft.com/office/drawing/2014/main" id="{81215DD2-D613-239A-7952-2F12A9D202F8}"/>
              </a:ext>
            </a:extLst>
          </p:cNvPr>
          <p:cNvSpPr>
            <a:spLocks noGrp="1"/>
          </p:cNvSpPr>
          <p:nvPr>
            <p:ph type="dt" sz="half" idx="10"/>
          </p:nvPr>
        </p:nvSpPr>
        <p:spPr/>
        <p:txBody>
          <a:bodyPr/>
          <a:lstStyle/>
          <a:p>
            <a:fld id="{659080A8-31DD-4819-A50B-FD7662201F62}" type="datetimeFigureOut">
              <a:rPr lang="ro-RO" smtClean="0"/>
              <a:t>06.04.2026</a:t>
            </a:fld>
            <a:endParaRPr lang="ro-RO"/>
          </a:p>
        </p:txBody>
      </p:sp>
      <p:sp>
        <p:nvSpPr>
          <p:cNvPr id="8" name="Substituent subsol 7">
            <a:extLst>
              <a:ext uri="{FF2B5EF4-FFF2-40B4-BE49-F238E27FC236}">
                <a16:creationId xmlns:a16="http://schemas.microsoft.com/office/drawing/2014/main" id="{25DDC5C5-5E73-6441-A187-2965DAA4B53B}"/>
              </a:ext>
            </a:extLst>
          </p:cNvPr>
          <p:cNvSpPr>
            <a:spLocks noGrp="1"/>
          </p:cNvSpPr>
          <p:nvPr>
            <p:ph type="ftr" sz="quarter" idx="11"/>
          </p:nvPr>
        </p:nvSpPr>
        <p:spPr/>
        <p:txBody>
          <a:bodyPr/>
          <a:lstStyle/>
          <a:p>
            <a:endParaRPr lang="ro-RO"/>
          </a:p>
        </p:txBody>
      </p:sp>
      <p:sp>
        <p:nvSpPr>
          <p:cNvPr id="9" name="Substituent număr diapozitiv 8">
            <a:extLst>
              <a:ext uri="{FF2B5EF4-FFF2-40B4-BE49-F238E27FC236}">
                <a16:creationId xmlns:a16="http://schemas.microsoft.com/office/drawing/2014/main" id="{1D07AD87-68D3-3F6D-E086-24BE3263BA17}"/>
              </a:ext>
            </a:extLst>
          </p:cNvPr>
          <p:cNvSpPr>
            <a:spLocks noGrp="1"/>
          </p:cNvSpPr>
          <p:nvPr>
            <p:ph type="sldNum" sz="quarter" idx="12"/>
          </p:nvPr>
        </p:nvSpPr>
        <p:spPr/>
        <p:txBody>
          <a:bodyPr/>
          <a:lstStyle/>
          <a:p>
            <a:fld id="{58750ED2-A24C-4204-8D0B-51B1087B86A4}" type="slidenum">
              <a:rPr lang="ro-RO" smtClean="0"/>
              <a:t>‹#›</a:t>
            </a:fld>
            <a:endParaRPr lang="ro-RO"/>
          </a:p>
        </p:txBody>
      </p:sp>
    </p:spTree>
    <p:extLst>
      <p:ext uri="{BB962C8B-B14F-4D97-AF65-F5344CB8AC3E}">
        <p14:creationId xmlns:p14="http://schemas.microsoft.com/office/powerpoint/2010/main" val="3284044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4B55682D-4084-B6BA-92AB-0C86B760511F}"/>
              </a:ext>
            </a:extLst>
          </p:cNvPr>
          <p:cNvSpPr>
            <a:spLocks noGrp="1"/>
          </p:cNvSpPr>
          <p:nvPr>
            <p:ph type="title"/>
          </p:nvPr>
        </p:nvSpPr>
        <p:spPr/>
        <p:txBody>
          <a:bodyPr/>
          <a:lstStyle/>
          <a:p>
            <a:r>
              <a:rPr lang="ro-RO"/>
              <a:t>Faceți clic pentru a edita stilul de titlu coordonator</a:t>
            </a:r>
          </a:p>
        </p:txBody>
      </p:sp>
      <p:sp>
        <p:nvSpPr>
          <p:cNvPr id="3" name="Substituent dată 2">
            <a:extLst>
              <a:ext uri="{FF2B5EF4-FFF2-40B4-BE49-F238E27FC236}">
                <a16:creationId xmlns:a16="http://schemas.microsoft.com/office/drawing/2014/main" id="{7C808A57-4063-16F9-9A10-442C70A0B7FB}"/>
              </a:ext>
            </a:extLst>
          </p:cNvPr>
          <p:cNvSpPr>
            <a:spLocks noGrp="1"/>
          </p:cNvSpPr>
          <p:nvPr>
            <p:ph type="dt" sz="half" idx="10"/>
          </p:nvPr>
        </p:nvSpPr>
        <p:spPr/>
        <p:txBody>
          <a:bodyPr/>
          <a:lstStyle/>
          <a:p>
            <a:fld id="{659080A8-31DD-4819-A50B-FD7662201F62}" type="datetimeFigureOut">
              <a:rPr lang="ro-RO" smtClean="0"/>
              <a:t>06.04.2026</a:t>
            </a:fld>
            <a:endParaRPr lang="ro-RO"/>
          </a:p>
        </p:txBody>
      </p:sp>
      <p:sp>
        <p:nvSpPr>
          <p:cNvPr id="4" name="Substituent subsol 3">
            <a:extLst>
              <a:ext uri="{FF2B5EF4-FFF2-40B4-BE49-F238E27FC236}">
                <a16:creationId xmlns:a16="http://schemas.microsoft.com/office/drawing/2014/main" id="{22F1874F-3384-B758-BD7D-008CBA6BEE0D}"/>
              </a:ext>
            </a:extLst>
          </p:cNvPr>
          <p:cNvSpPr>
            <a:spLocks noGrp="1"/>
          </p:cNvSpPr>
          <p:nvPr>
            <p:ph type="ftr" sz="quarter" idx="11"/>
          </p:nvPr>
        </p:nvSpPr>
        <p:spPr/>
        <p:txBody>
          <a:bodyPr/>
          <a:lstStyle/>
          <a:p>
            <a:endParaRPr lang="ro-RO"/>
          </a:p>
        </p:txBody>
      </p:sp>
      <p:sp>
        <p:nvSpPr>
          <p:cNvPr id="5" name="Substituent număr diapozitiv 4">
            <a:extLst>
              <a:ext uri="{FF2B5EF4-FFF2-40B4-BE49-F238E27FC236}">
                <a16:creationId xmlns:a16="http://schemas.microsoft.com/office/drawing/2014/main" id="{7C43B6A5-676B-F0E1-6A0F-65E7F8382FED}"/>
              </a:ext>
            </a:extLst>
          </p:cNvPr>
          <p:cNvSpPr>
            <a:spLocks noGrp="1"/>
          </p:cNvSpPr>
          <p:nvPr>
            <p:ph type="sldNum" sz="quarter" idx="12"/>
          </p:nvPr>
        </p:nvSpPr>
        <p:spPr/>
        <p:txBody>
          <a:bodyPr/>
          <a:lstStyle/>
          <a:p>
            <a:fld id="{58750ED2-A24C-4204-8D0B-51B1087B86A4}" type="slidenum">
              <a:rPr lang="ro-RO" smtClean="0"/>
              <a:t>‹#›</a:t>
            </a:fld>
            <a:endParaRPr lang="ro-RO"/>
          </a:p>
        </p:txBody>
      </p:sp>
    </p:spTree>
    <p:extLst>
      <p:ext uri="{BB962C8B-B14F-4D97-AF65-F5344CB8AC3E}">
        <p14:creationId xmlns:p14="http://schemas.microsoft.com/office/powerpoint/2010/main" val="3840376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a:extLst>
              <a:ext uri="{FF2B5EF4-FFF2-40B4-BE49-F238E27FC236}">
                <a16:creationId xmlns:a16="http://schemas.microsoft.com/office/drawing/2014/main" id="{2FAD7F0D-C78A-F312-1F4B-00E4B2041739}"/>
              </a:ext>
            </a:extLst>
          </p:cNvPr>
          <p:cNvSpPr>
            <a:spLocks noGrp="1"/>
          </p:cNvSpPr>
          <p:nvPr>
            <p:ph type="dt" sz="half" idx="10"/>
          </p:nvPr>
        </p:nvSpPr>
        <p:spPr/>
        <p:txBody>
          <a:bodyPr/>
          <a:lstStyle/>
          <a:p>
            <a:fld id="{659080A8-31DD-4819-A50B-FD7662201F62}" type="datetimeFigureOut">
              <a:rPr lang="ro-RO" smtClean="0"/>
              <a:t>06.04.2026</a:t>
            </a:fld>
            <a:endParaRPr lang="ro-RO"/>
          </a:p>
        </p:txBody>
      </p:sp>
      <p:sp>
        <p:nvSpPr>
          <p:cNvPr id="3" name="Substituent subsol 2">
            <a:extLst>
              <a:ext uri="{FF2B5EF4-FFF2-40B4-BE49-F238E27FC236}">
                <a16:creationId xmlns:a16="http://schemas.microsoft.com/office/drawing/2014/main" id="{24D9D931-10C1-16F9-F144-28E0338A96C7}"/>
              </a:ext>
            </a:extLst>
          </p:cNvPr>
          <p:cNvSpPr>
            <a:spLocks noGrp="1"/>
          </p:cNvSpPr>
          <p:nvPr>
            <p:ph type="ftr" sz="quarter" idx="11"/>
          </p:nvPr>
        </p:nvSpPr>
        <p:spPr/>
        <p:txBody>
          <a:bodyPr/>
          <a:lstStyle/>
          <a:p>
            <a:endParaRPr lang="ro-RO"/>
          </a:p>
        </p:txBody>
      </p:sp>
      <p:sp>
        <p:nvSpPr>
          <p:cNvPr id="4" name="Substituent număr diapozitiv 3">
            <a:extLst>
              <a:ext uri="{FF2B5EF4-FFF2-40B4-BE49-F238E27FC236}">
                <a16:creationId xmlns:a16="http://schemas.microsoft.com/office/drawing/2014/main" id="{D8548D35-F109-F8C6-E100-E3F72EBEFD12}"/>
              </a:ext>
            </a:extLst>
          </p:cNvPr>
          <p:cNvSpPr>
            <a:spLocks noGrp="1"/>
          </p:cNvSpPr>
          <p:nvPr>
            <p:ph type="sldNum" sz="quarter" idx="12"/>
          </p:nvPr>
        </p:nvSpPr>
        <p:spPr/>
        <p:txBody>
          <a:bodyPr/>
          <a:lstStyle/>
          <a:p>
            <a:fld id="{58750ED2-A24C-4204-8D0B-51B1087B86A4}" type="slidenum">
              <a:rPr lang="ro-RO" smtClean="0"/>
              <a:t>‹#›</a:t>
            </a:fld>
            <a:endParaRPr lang="ro-RO"/>
          </a:p>
        </p:txBody>
      </p:sp>
    </p:spTree>
    <p:extLst>
      <p:ext uri="{BB962C8B-B14F-4D97-AF65-F5344CB8AC3E}">
        <p14:creationId xmlns:p14="http://schemas.microsoft.com/office/powerpoint/2010/main" val="2775464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9FCFF8AD-3D58-4142-D827-22AEB35BDEF7}"/>
              </a:ext>
            </a:extLst>
          </p:cNvPr>
          <p:cNvSpPr>
            <a:spLocks noGrp="1"/>
          </p:cNvSpPr>
          <p:nvPr>
            <p:ph type="title"/>
          </p:nvPr>
        </p:nvSpPr>
        <p:spPr>
          <a:xfrm>
            <a:off x="839788" y="457200"/>
            <a:ext cx="3932237" cy="1600200"/>
          </a:xfrm>
        </p:spPr>
        <p:txBody>
          <a:bodyPr anchor="b"/>
          <a:lstStyle>
            <a:lvl1pPr>
              <a:defRPr sz="3200"/>
            </a:lvl1pPr>
          </a:lstStyle>
          <a:p>
            <a:r>
              <a:rPr lang="ro-RO"/>
              <a:t>Faceți clic pentru a edita stilul de titlu coordonator</a:t>
            </a:r>
          </a:p>
        </p:txBody>
      </p:sp>
      <p:sp>
        <p:nvSpPr>
          <p:cNvPr id="3" name="Substituent conținut 2">
            <a:extLst>
              <a:ext uri="{FF2B5EF4-FFF2-40B4-BE49-F238E27FC236}">
                <a16:creationId xmlns:a16="http://schemas.microsoft.com/office/drawing/2014/main" id="{60BBFAE0-F6B7-B5BE-2B85-0621075CC8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4" name="Substituent text 3">
            <a:extLst>
              <a:ext uri="{FF2B5EF4-FFF2-40B4-BE49-F238E27FC236}">
                <a16:creationId xmlns:a16="http://schemas.microsoft.com/office/drawing/2014/main" id="{762D9A3B-55B3-C7F9-DBC6-B6A522B2F2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a16="http://schemas.microsoft.com/office/drawing/2014/main" id="{927CEB40-F2D8-925E-B3C4-2D2D7E699672}"/>
              </a:ext>
            </a:extLst>
          </p:cNvPr>
          <p:cNvSpPr>
            <a:spLocks noGrp="1"/>
          </p:cNvSpPr>
          <p:nvPr>
            <p:ph type="dt" sz="half" idx="10"/>
          </p:nvPr>
        </p:nvSpPr>
        <p:spPr/>
        <p:txBody>
          <a:bodyPr/>
          <a:lstStyle/>
          <a:p>
            <a:fld id="{659080A8-31DD-4819-A50B-FD7662201F62}" type="datetimeFigureOut">
              <a:rPr lang="ro-RO" smtClean="0"/>
              <a:t>06.04.2026</a:t>
            </a:fld>
            <a:endParaRPr lang="ro-RO"/>
          </a:p>
        </p:txBody>
      </p:sp>
      <p:sp>
        <p:nvSpPr>
          <p:cNvPr id="6" name="Substituent subsol 5">
            <a:extLst>
              <a:ext uri="{FF2B5EF4-FFF2-40B4-BE49-F238E27FC236}">
                <a16:creationId xmlns:a16="http://schemas.microsoft.com/office/drawing/2014/main" id="{E1B2CBCD-7204-5EE2-F58D-C4E08F0518AE}"/>
              </a:ext>
            </a:extLst>
          </p:cNvPr>
          <p:cNvSpPr>
            <a:spLocks noGrp="1"/>
          </p:cNvSpPr>
          <p:nvPr>
            <p:ph type="ftr" sz="quarter" idx="11"/>
          </p:nvPr>
        </p:nvSpPr>
        <p:spPr/>
        <p:txBody>
          <a:bodyPr/>
          <a:lstStyle/>
          <a:p>
            <a:endParaRPr lang="ro-RO"/>
          </a:p>
        </p:txBody>
      </p:sp>
      <p:sp>
        <p:nvSpPr>
          <p:cNvPr id="7" name="Substituent număr diapozitiv 6">
            <a:extLst>
              <a:ext uri="{FF2B5EF4-FFF2-40B4-BE49-F238E27FC236}">
                <a16:creationId xmlns:a16="http://schemas.microsoft.com/office/drawing/2014/main" id="{F39AF1E9-F7DC-E860-774F-48E54EA14A07}"/>
              </a:ext>
            </a:extLst>
          </p:cNvPr>
          <p:cNvSpPr>
            <a:spLocks noGrp="1"/>
          </p:cNvSpPr>
          <p:nvPr>
            <p:ph type="sldNum" sz="quarter" idx="12"/>
          </p:nvPr>
        </p:nvSpPr>
        <p:spPr/>
        <p:txBody>
          <a:bodyPr/>
          <a:lstStyle/>
          <a:p>
            <a:fld id="{58750ED2-A24C-4204-8D0B-51B1087B86A4}" type="slidenum">
              <a:rPr lang="ro-RO" smtClean="0"/>
              <a:t>‹#›</a:t>
            </a:fld>
            <a:endParaRPr lang="ro-RO"/>
          </a:p>
        </p:txBody>
      </p:sp>
    </p:spTree>
    <p:extLst>
      <p:ext uri="{BB962C8B-B14F-4D97-AF65-F5344CB8AC3E}">
        <p14:creationId xmlns:p14="http://schemas.microsoft.com/office/powerpoint/2010/main" val="324470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2FB4B93D-4759-0D32-DB3C-AE40E2FFE6E7}"/>
              </a:ext>
            </a:extLst>
          </p:cNvPr>
          <p:cNvSpPr>
            <a:spLocks noGrp="1"/>
          </p:cNvSpPr>
          <p:nvPr>
            <p:ph type="title"/>
          </p:nvPr>
        </p:nvSpPr>
        <p:spPr>
          <a:xfrm>
            <a:off x="839788" y="457200"/>
            <a:ext cx="3932237" cy="1600200"/>
          </a:xfrm>
        </p:spPr>
        <p:txBody>
          <a:bodyPr anchor="b"/>
          <a:lstStyle>
            <a:lvl1pPr>
              <a:defRPr sz="3200"/>
            </a:lvl1pPr>
          </a:lstStyle>
          <a:p>
            <a:r>
              <a:rPr lang="ro-RO"/>
              <a:t>Faceți clic pentru a edita stilul de titlu coordonator</a:t>
            </a:r>
          </a:p>
        </p:txBody>
      </p:sp>
      <p:sp>
        <p:nvSpPr>
          <p:cNvPr id="3" name="Substituent imagine 2">
            <a:extLst>
              <a:ext uri="{FF2B5EF4-FFF2-40B4-BE49-F238E27FC236}">
                <a16:creationId xmlns:a16="http://schemas.microsoft.com/office/drawing/2014/main" id="{6BABB8A7-8E95-7A46-0FEA-42C31737F2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Substituent text 3">
            <a:extLst>
              <a:ext uri="{FF2B5EF4-FFF2-40B4-BE49-F238E27FC236}">
                <a16:creationId xmlns:a16="http://schemas.microsoft.com/office/drawing/2014/main" id="{0A13E963-D64F-3607-1319-50EC52FE60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a16="http://schemas.microsoft.com/office/drawing/2014/main" id="{56562A83-4E09-9732-BFFC-66AAC75F5306}"/>
              </a:ext>
            </a:extLst>
          </p:cNvPr>
          <p:cNvSpPr>
            <a:spLocks noGrp="1"/>
          </p:cNvSpPr>
          <p:nvPr>
            <p:ph type="dt" sz="half" idx="10"/>
          </p:nvPr>
        </p:nvSpPr>
        <p:spPr/>
        <p:txBody>
          <a:bodyPr/>
          <a:lstStyle/>
          <a:p>
            <a:fld id="{659080A8-31DD-4819-A50B-FD7662201F62}" type="datetimeFigureOut">
              <a:rPr lang="ro-RO" smtClean="0"/>
              <a:t>06.04.2026</a:t>
            </a:fld>
            <a:endParaRPr lang="ro-RO"/>
          </a:p>
        </p:txBody>
      </p:sp>
      <p:sp>
        <p:nvSpPr>
          <p:cNvPr id="6" name="Substituent subsol 5">
            <a:extLst>
              <a:ext uri="{FF2B5EF4-FFF2-40B4-BE49-F238E27FC236}">
                <a16:creationId xmlns:a16="http://schemas.microsoft.com/office/drawing/2014/main" id="{3050FA7E-2D48-CF55-757A-859166BA5CD2}"/>
              </a:ext>
            </a:extLst>
          </p:cNvPr>
          <p:cNvSpPr>
            <a:spLocks noGrp="1"/>
          </p:cNvSpPr>
          <p:nvPr>
            <p:ph type="ftr" sz="quarter" idx="11"/>
          </p:nvPr>
        </p:nvSpPr>
        <p:spPr/>
        <p:txBody>
          <a:bodyPr/>
          <a:lstStyle/>
          <a:p>
            <a:endParaRPr lang="ro-RO"/>
          </a:p>
        </p:txBody>
      </p:sp>
      <p:sp>
        <p:nvSpPr>
          <p:cNvPr id="7" name="Substituent număr diapozitiv 6">
            <a:extLst>
              <a:ext uri="{FF2B5EF4-FFF2-40B4-BE49-F238E27FC236}">
                <a16:creationId xmlns:a16="http://schemas.microsoft.com/office/drawing/2014/main" id="{17BA21CD-F50E-2EB4-E388-25E323B7BF9A}"/>
              </a:ext>
            </a:extLst>
          </p:cNvPr>
          <p:cNvSpPr>
            <a:spLocks noGrp="1"/>
          </p:cNvSpPr>
          <p:nvPr>
            <p:ph type="sldNum" sz="quarter" idx="12"/>
          </p:nvPr>
        </p:nvSpPr>
        <p:spPr/>
        <p:txBody>
          <a:bodyPr/>
          <a:lstStyle/>
          <a:p>
            <a:fld id="{58750ED2-A24C-4204-8D0B-51B1087B86A4}" type="slidenum">
              <a:rPr lang="ro-RO" smtClean="0"/>
              <a:t>‹#›</a:t>
            </a:fld>
            <a:endParaRPr lang="ro-RO"/>
          </a:p>
        </p:txBody>
      </p:sp>
    </p:spTree>
    <p:extLst>
      <p:ext uri="{BB962C8B-B14F-4D97-AF65-F5344CB8AC3E}">
        <p14:creationId xmlns:p14="http://schemas.microsoft.com/office/powerpoint/2010/main" val="4242453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titlu 1">
            <a:extLst>
              <a:ext uri="{FF2B5EF4-FFF2-40B4-BE49-F238E27FC236}">
                <a16:creationId xmlns:a16="http://schemas.microsoft.com/office/drawing/2014/main" id="{4D43380A-F620-2074-B499-5A9E4961A8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o-RO"/>
              <a:t>Faceți clic pentru a edita stilul de titlu coordonator</a:t>
            </a:r>
          </a:p>
        </p:txBody>
      </p:sp>
      <p:sp>
        <p:nvSpPr>
          <p:cNvPr id="3" name="Substituent text 2">
            <a:extLst>
              <a:ext uri="{FF2B5EF4-FFF2-40B4-BE49-F238E27FC236}">
                <a16:creationId xmlns:a16="http://schemas.microsoft.com/office/drawing/2014/main" id="{B683D533-BE0B-1F54-2F77-96CDEAAFA7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p>
        </p:txBody>
      </p:sp>
      <p:sp>
        <p:nvSpPr>
          <p:cNvPr id="4" name="Substituent dată 3">
            <a:extLst>
              <a:ext uri="{FF2B5EF4-FFF2-40B4-BE49-F238E27FC236}">
                <a16:creationId xmlns:a16="http://schemas.microsoft.com/office/drawing/2014/main" id="{21C3D9BC-2A39-635E-540C-422BCE4E44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9080A8-31DD-4819-A50B-FD7662201F62}" type="datetimeFigureOut">
              <a:rPr lang="ro-RO" smtClean="0"/>
              <a:t>06.04.2026</a:t>
            </a:fld>
            <a:endParaRPr lang="ro-RO"/>
          </a:p>
        </p:txBody>
      </p:sp>
      <p:sp>
        <p:nvSpPr>
          <p:cNvPr id="5" name="Substituent subsol 4">
            <a:extLst>
              <a:ext uri="{FF2B5EF4-FFF2-40B4-BE49-F238E27FC236}">
                <a16:creationId xmlns:a16="http://schemas.microsoft.com/office/drawing/2014/main" id="{B944B785-5D13-AE86-3122-47014772BF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ubstituent număr diapozitiv 5">
            <a:extLst>
              <a:ext uri="{FF2B5EF4-FFF2-40B4-BE49-F238E27FC236}">
                <a16:creationId xmlns:a16="http://schemas.microsoft.com/office/drawing/2014/main" id="{F1E03A39-2111-4611-5D52-A91DE5B432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750ED2-A24C-4204-8D0B-51B1087B86A4}" type="slidenum">
              <a:rPr lang="ro-RO" smtClean="0"/>
              <a:t>‹#›</a:t>
            </a:fld>
            <a:endParaRPr lang="ro-RO"/>
          </a:p>
        </p:txBody>
      </p:sp>
    </p:spTree>
    <p:extLst>
      <p:ext uri="{BB962C8B-B14F-4D97-AF65-F5344CB8AC3E}">
        <p14:creationId xmlns:p14="http://schemas.microsoft.com/office/powerpoint/2010/main" val="2268443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9D40C2EA-87E5-E5FE-4597-34C6C120BC70}"/>
              </a:ext>
            </a:extLst>
          </p:cNvPr>
          <p:cNvSpPr>
            <a:spLocks noGrp="1"/>
          </p:cNvSpPr>
          <p:nvPr>
            <p:ph type="ctrTitle"/>
          </p:nvPr>
        </p:nvSpPr>
        <p:spPr>
          <a:xfrm>
            <a:off x="1524000" y="645458"/>
            <a:ext cx="9144000" cy="2610503"/>
          </a:xfrm>
        </p:spPr>
        <p:txBody>
          <a:bodyPr>
            <a:normAutofit/>
          </a:bodyPr>
          <a:lstStyle/>
          <a:p>
            <a:r>
              <a:rPr lang="en-US" dirty="0"/>
              <a:t>CLARIFICARI FERMIER ACTIV</a:t>
            </a:r>
            <a:endParaRPr lang="ro-RO" dirty="0"/>
          </a:p>
        </p:txBody>
      </p:sp>
      <p:sp>
        <p:nvSpPr>
          <p:cNvPr id="3" name="Subtitlu 2">
            <a:extLst>
              <a:ext uri="{FF2B5EF4-FFF2-40B4-BE49-F238E27FC236}">
                <a16:creationId xmlns:a16="http://schemas.microsoft.com/office/drawing/2014/main" id="{E3B4E5F3-7ECE-A64A-945F-1923EE89B710}"/>
              </a:ext>
            </a:extLst>
          </p:cNvPr>
          <p:cNvSpPr>
            <a:spLocks noGrp="1"/>
          </p:cNvSpPr>
          <p:nvPr>
            <p:ph type="subTitle" idx="1"/>
          </p:nvPr>
        </p:nvSpPr>
        <p:spPr/>
        <p:txBody>
          <a:bodyPr/>
          <a:lstStyle/>
          <a:p>
            <a:r>
              <a:rPr lang="en-US" dirty="0"/>
              <a:t>CAMPANIA 2027</a:t>
            </a:r>
            <a:endParaRPr lang="ro-RO" dirty="0"/>
          </a:p>
        </p:txBody>
      </p:sp>
    </p:spTree>
    <p:extLst>
      <p:ext uri="{BB962C8B-B14F-4D97-AF65-F5344CB8AC3E}">
        <p14:creationId xmlns:p14="http://schemas.microsoft.com/office/powerpoint/2010/main" val="3165195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3A102-3D03-4037-AA0C-5A3C54D0C6D3}"/>
              </a:ext>
            </a:extLst>
          </p:cNvPr>
          <p:cNvSpPr>
            <a:spLocks noGrp="1"/>
          </p:cNvSpPr>
          <p:nvPr>
            <p:ph type="title"/>
          </p:nvPr>
        </p:nvSpPr>
        <p:spPr/>
        <p:txBody>
          <a:bodyPr/>
          <a:lstStyle/>
          <a:p>
            <a:r>
              <a:rPr lang="ro-RO" dirty="0" err="1"/>
              <a:t>Clarificari</a:t>
            </a:r>
            <a:r>
              <a:rPr lang="ro-RO" dirty="0"/>
              <a:t> FERMIER ACTIV_2026</a:t>
            </a:r>
            <a:endParaRPr lang="en-US" dirty="0"/>
          </a:p>
        </p:txBody>
      </p:sp>
      <p:sp>
        <p:nvSpPr>
          <p:cNvPr id="3" name="Content Placeholder 2">
            <a:extLst>
              <a:ext uri="{FF2B5EF4-FFF2-40B4-BE49-F238E27FC236}">
                <a16:creationId xmlns:a16="http://schemas.microsoft.com/office/drawing/2014/main" id="{981E2BCC-23F9-49FD-A6C1-BA38A1E6F434}"/>
              </a:ext>
            </a:extLst>
          </p:cNvPr>
          <p:cNvSpPr>
            <a:spLocks noGrp="1"/>
          </p:cNvSpPr>
          <p:nvPr>
            <p:ph idx="1"/>
          </p:nvPr>
        </p:nvSpPr>
        <p:spPr/>
        <p:txBody>
          <a:bodyPr>
            <a:noAutofit/>
          </a:bodyPr>
          <a:lstStyle/>
          <a:p>
            <a:pPr marL="0" indent="0" algn="just">
              <a:buNone/>
            </a:pPr>
            <a:r>
              <a:rPr lang="en-US" sz="1400" b="1" dirty="0"/>
              <a:t>Art. 25</a:t>
            </a:r>
            <a:r>
              <a:rPr lang="en-US" sz="1400" b="1" baseline="30000" dirty="0"/>
              <a:t>1</a:t>
            </a:r>
            <a:r>
              <a:rPr lang="en-US" sz="1400" b="1" dirty="0"/>
              <a:t>. - </a:t>
            </a:r>
            <a:r>
              <a:rPr lang="en-US" sz="1400" dirty="0"/>
              <a:t>(1) </a:t>
            </a:r>
            <a:r>
              <a:rPr lang="en-US" sz="1400" dirty="0" err="1"/>
              <a:t>Începând</a:t>
            </a:r>
            <a:r>
              <a:rPr lang="en-US" sz="1400" dirty="0"/>
              <a:t> cu </a:t>
            </a:r>
            <a:r>
              <a:rPr lang="en-US" sz="1400" dirty="0" err="1"/>
              <a:t>campania</a:t>
            </a:r>
            <a:r>
              <a:rPr lang="en-US" sz="1400" dirty="0"/>
              <a:t> 2027, </a:t>
            </a:r>
            <a:r>
              <a:rPr lang="en-US" sz="1400" dirty="0" err="1"/>
              <a:t>pentru</a:t>
            </a:r>
            <a:r>
              <a:rPr lang="en-US" sz="1400" dirty="0"/>
              <a:t> a </a:t>
            </a:r>
            <a:r>
              <a:rPr lang="en-US" sz="1400" dirty="0" err="1"/>
              <a:t>dovedi</a:t>
            </a:r>
            <a:r>
              <a:rPr lang="en-US" sz="1400" dirty="0"/>
              <a:t> </a:t>
            </a:r>
            <a:r>
              <a:rPr lang="en-US" sz="1400" dirty="0" err="1"/>
              <a:t>calitatea</a:t>
            </a:r>
            <a:r>
              <a:rPr lang="en-US" sz="1400" dirty="0"/>
              <a:t> de </a:t>
            </a:r>
            <a:r>
              <a:rPr lang="en-US" sz="1400" dirty="0" err="1"/>
              <a:t>fermier</a:t>
            </a:r>
            <a:r>
              <a:rPr lang="en-US" sz="1400" dirty="0"/>
              <a:t> </a:t>
            </a:r>
            <a:r>
              <a:rPr lang="en-US" sz="1400" dirty="0" err="1"/>
              <a:t>activ</a:t>
            </a:r>
            <a:r>
              <a:rPr lang="en-US" sz="1400" dirty="0"/>
              <a:t>, </a:t>
            </a:r>
            <a:r>
              <a:rPr lang="en-US" sz="1400" dirty="0" err="1"/>
              <a:t>s</a:t>
            </a:r>
            <a:r>
              <a:rPr lang="en-US" sz="1400" dirty="0" err="1">
                <a:highlight>
                  <a:srgbClr val="FFFF00"/>
                </a:highlight>
              </a:rPr>
              <a:t>olicitanţii</a:t>
            </a:r>
            <a:r>
              <a:rPr lang="en-US" sz="1400" dirty="0">
                <a:highlight>
                  <a:srgbClr val="FFFF00"/>
                </a:highlight>
              </a:rPr>
              <a:t> </a:t>
            </a:r>
            <a:r>
              <a:rPr lang="en-US" sz="1400" dirty="0" err="1">
                <a:highlight>
                  <a:srgbClr val="FFFF00"/>
                </a:highlight>
              </a:rPr>
              <a:t>plăţilor</a:t>
            </a:r>
            <a:r>
              <a:rPr lang="en-US" sz="1400" dirty="0">
                <a:highlight>
                  <a:srgbClr val="FFFF00"/>
                </a:highlight>
              </a:rPr>
              <a:t> </a:t>
            </a:r>
            <a:r>
              <a:rPr lang="en-US" sz="1400" dirty="0" err="1">
                <a:highlight>
                  <a:srgbClr val="FFFF00"/>
                </a:highlight>
              </a:rPr>
              <a:t>directe</a:t>
            </a:r>
            <a:r>
              <a:rPr lang="en-US" sz="1400" dirty="0"/>
              <a:t>, care </a:t>
            </a:r>
            <a:r>
              <a:rPr lang="en-US" sz="1400" dirty="0" err="1"/>
              <a:t>exploatează</a:t>
            </a:r>
            <a:r>
              <a:rPr lang="en-US" sz="1400" dirty="0"/>
              <a:t> </a:t>
            </a:r>
            <a:r>
              <a:rPr lang="en-US" sz="1400" dirty="0" err="1"/>
              <a:t>terenuri</a:t>
            </a:r>
            <a:r>
              <a:rPr lang="en-US" sz="1400" dirty="0"/>
              <a:t> </a:t>
            </a:r>
            <a:r>
              <a:rPr lang="en-US" sz="1400" dirty="0" err="1"/>
              <a:t>încadrate</a:t>
            </a:r>
            <a:r>
              <a:rPr lang="en-US" sz="1400" dirty="0"/>
              <a:t> </a:t>
            </a:r>
            <a:r>
              <a:rPr lang="en-US" sz="1400" dirty="0" err="1"/>
              <a:t>în</a:t>
            </a:r>
            <a:r>
              <a:rPr lang="en-US" sz="1400" dirty="0"/>
              <a:t> </a:t>
            </a:r>
            <a:r>
              <a:rPr lang="en-US" sz="1400" dirty="0" err="1">
                <a:highlight>
                  <a:srgbClr val="FFFF00"/>
                </a:highlight>
              </a:rPr>
              <a:t>categoria</a:t>
            </a:r>
            <a:r>
              <a:rPr lang="en-US" sz="1400" dirty="0">
                <a:highlight>
                  <a:srgbClr val="FFFF00"/>
                </a:highlight>
              </a:rPr>
              <a:t> de </a:t>
            </a:r>
            <a:r>
              <a:rPr lang="en-US" sz="1400" dirty="0" err="1">
                <a:highlight>
                  <a:srgbClr val="FFFF00"/>
                </a:highlight>
              </a:rPr>
              <a:t>folosinţă</a:t>
            </a:r>
            <a:r>
              <a:rPr lang="en-US" sz="1400" dirty="0">
                <a:highlight>
                  <a:srgbClr val="FFFF00"/>
                </a:highlight>
              </a:rPr>
              <a:t> </a:t>
            </a:r>
            <a:r>
              <a:rPr lang="en-US" sz="1400" dirty="0" err="1">
                <a:highlight>
                  <a:srgbClr val="FFFF00"/>
                </a:highlight>
              </a:rPr>
              <a:t>teren</a:t>
            </a:r>
            <a:r>
              <a:rPr lang="en-US" sz="1400" dirty="0">
                <a:highlight>
                  <a:srgbClr val="FFFF00"/>
                </a:highlight>
              </a:rPr>
              <a:t> </a:t>
            </a:r>
            <a:r>
              <a:rPr lang="en-US" sz="1400" dirty="0" err="1">
                <a:highlight>
                  <a:srgbClr val="FFFF00"/>
                </a:highlight>
              </a:rPr>
              <a:t>arabil</a:t>
            </a:r>
            <a:r>
              <a:rPr lang="en-US" sz="1400" dirty="0"/>
              <a:t> fac </a:t>
            </a:r>
            <a:r>
              <a:rPr lang="en-US" sz="1400" dirty="0" err="1"/>
              <a:t>dovada</a:t>
            </a:r>
            <a:r>
              <a:rPr lang="en-US" sz="1400" dirty="0"/>
              <a:t> </a:t>
            </a:r>
            <a:r>
              <a:rPr lang="en-US" sz="1400" dirty="0" err="1"/>
              <a:t>înfiinţării</a:t>
            </a:r>
            <a:r>
              <a:rPr lang="en-US" sz="1400" dirty="0"/>
              <a:t> </a:t>
            </a:r>
            <a:r>
              <a:rPr lang="en-US" sz="1400" dirty="0" err="1"/>
              <a:t>şi</a:t>
            </a:r>
            <a:r>
              <a:rPr lang="en-US" sz="1400" dirty="0"/>
              <a:t>/</a:t>
            </a:r>
            <a:r>
              <a:rPr lang="en-US" sz="1400" dirty="0" err="1"/>
              <a:t>sau</a:t>
            </a:r>
            <a:r>
              <a:rPr lang="en-US" sz="1400" dirty="0"/>
              <a:t> </a:t>
            </a:r>
            <a:r>
              <a:rPr lang="en-US" sz="1400" dirty="0" err="1"/>
              <a:t>întreţinerii</a:t>
            </a:r>
            <a:r>
              <a:rPr lang="en-US" sz="1400" dirty="0"/>
              <a:t> </a:t>
            </a:r>
            <a:r>
              <a:rPr lang="en-US" sz="1400" dirty="0" err="1"/>
              <a:t>culturii</a:t>
            </a:r>
            <a:r>
              <a:rPr lang="en-US" sz="1400" dirty="0"/>
              <a:t> </a:t>
            </a:r>
            <a:r>
              <a:rPr lang="en-US" sz="1400" dirty="0" err="1"/>
              <a:t>şi</a:t>
            </a:r>
            <a:r>
              <a:rPr lang="en-US" sz="1400" dirty="0"/>
              <a:t>/</a:t>
            </a:r>
            <a:r>
              <a:rPr lang="en-US" sz="1400" dirty="0" err="1"/>
              <a:t>sau</a:t>
            </a:r>
            <a:r>
              <a:rPr lang="en-US" sz="1400" dirty="0"/>
              <a:t> </a:t>
            </a:r>
            <a:r>
              <a:rPr lang="en-US" sz="1400" dirty="0" err="1"/>
              <a:t>întreţinerii</a:t>
            </a:r>
            <a:r>
              <a:rPr lang="en-US" sz="1400" dirty="0"/>
              <a:t> </a:t>
            </a:r>
            <a:r>
              <a:rPr lang="en-US" sz="1400" dirty="0" err="1"/>
              <a:t>terenului</a:t>
            </a:r>
            <a:r>
              <a:rPr lang="en-US" sz="1400" dirty="0"/>
              <a:t>, </a:t>
            </a:r>
            <a:r>
              <a:rPr lang="en-US" sz="1400" dirty="0" err="1"/>
              <a:t>după</a:t>
            </a:r>
            <a:r>
              <a:rPr lang="en-US" sz="1400" dirty="0"/>
              <a:t> </a:t>
            </a:r>
            <a:r>
              <a:rPr lang="en-US" sz="1400" dirty="0" err="1"/>
              <a:t>caz</a:t>
            </a:r>
            <a:r>
              <a:rPr lang="en-US" sz="1400" dirty="0"/>
              <a:t>, </a:t>
            </a:r>
            <a:r>
              <a:rPr lang="en-US" sz="1400" dirty="0" err="1"/>
              <a:t>prin</a:t>
            </a:r>
            <a:r>
              <a:rPr lang="en-US" sz="1400" dirty="0"/>
              <a:t> </a:t>
            </a:r>
            <a:r>
              <a:rPr lang="en-US" sz="1400" dirty="0" err="1"/>
              <a:t>documente</a:t>
            </a:r>
            <a:r>
              <a:rPr lang="en-US" sz="1400" dirty="0"/>
              <a:t> </a:t>
            </a:r>
            <a:r>
              <a:rPr lang="en-US" sz="1400" dirty="0" err="1"/>
              <a:t>doveditoare</a:t>
            </a:r>
            <a:r>
              <a:rPr lang="en-US" sz="1400" dirty="0"/>
              <a:t>/</a:t>
            </a:r>
            <a:r>
              <a:rPr lang="en-US" sz="1400" dirty="0" err="1"/>
              <a:t>justificative</a:t>
            </a:r>
            <a:r>
              <a:rPr lang="en-US" sz="1400" dirty="0"/>
              <a:t>.</a:t>
            </a:r>
          </a:p>
          <a:p>
            <a:pPr marL="0" indent="0" algn="just">
              <a:buNone/>
            </a:pPr>
            <a:r>
              <a:rPr lang="en-US" sz="1400" dirty="0"/>
              <a:t>(2) </a:t>
            </a:r>
            <a:r>
              <a:rPr lang="en-US" sz="1400" dirty="0" err="1"/>
              <a:t>Documentele</a:t>
            </a:r>
            <a:r>
              <a:rPr lang="en-US" sz="1400" dirty="0"/>
              <a:t> </a:t>
            </a:r>
            <a:r>
              <a:rPr lang="en-US" sz="1400" dirty="0" err="1"/>
              <a:t>prevăzute</a:t>
            </a:r>
            <a:r>
              <a:rPr lang="en-US" sz="1400" dirty="0"/>
              <a:t> la </a:t>
            </a:r>
            <a:r>
              <a:rPr lang="en-US" sz="1400" dirty="0" err="1"/>
              <a:t>alin</a:t>
            </a:r>
            <a:r>
              <a:rPr lang="en-US" sz="1400" dirty="0"/>
              <a:t>. (1) se </a:t>
            </a:r>
            <a:r>
              <a:rPr lang="en-US" sz="1400" dirty="0" err="1"/>
              <a:t>depun</a:t>
            </a:r>
            <a:r>
              <a:rPr lang="en-US" sz="1400" dirty="0"/>
              <a:t> de </a:t>
            </a:r>
            <a:r>
              <a:rPr lang="en-US" sz="1400" dirty="0" err="1"/>
              <a:t>către</a:t>
            </a:r>
            <a:r>
              <a:rPr lang="en-US" sz="1400" dirty="0"/>
              <a:t> </a:t>
            </a:r>
            <a:r>
              <a:rPr lang="en-US" sz="1400" dirty="0" err="1"/>
              <a:t>fermieri</a:t>
            </a:r>
            <a:r>
              <a:rPr lang="en-US" sz="1400" dirty="0"/>
              <a:t> </a:t>
            </a:r>
            <a:r>
              <a:rPr lang="en-US" sz="1400" dirty="0" err="1"/>
              <a:t>până</a:t>
            </a:r>
            <a:r>
              <a:rPr lang="en-US" sz="1400" dirty="0"/>
              <a:t> </a:t>
            </a:r>
            <a:r>
              <a:rPr lang="en-US" sz="1400" dirty="0" err="1"/>
              <a:t>cel</a:t>
            </a:r>
            <a:r>
              <a:rPr lang="en-US" sz="1400" dirty="0"/>
              <a:t> </a:t>
            </a:r>
            <a:r>
              <a:rPr lang="en-US" sz="1400" dirty="0" err="1"/>
              <a:t>târziu</a:t>
            </a:r>
            <a:r>
              <a:rPr lang="en-US" sz="1400" dirty="0"/>
              <a:t> la data de 31 august a </a:t>
            </a:r>
            <a:r>
              <a:rPr lang="en-US" sz="1400" dirty="0" err="1"/>
              <a:t>anului</a:t>
            </a:r>
            <a:r>
              <a:rPr lang="en-US" sz="1400" dirty="0"/>
              <a:t> de </a:t>
            </a:r>
            <a:r>
              <a:rPr lang="en-US" sz="1400" dirty="0" err="1"/>
              <a:t>cerere</a:t>
            </a:r>
            <a:r>
              <a:rPr lang="en-US" sz="1400" dirty="0"/>
              <a:t> </a:t>
            </a:r>
            <a:r>
              <a:rPr lang="en-US" sz="1400" dirty="0" err="1"/>
              <a:t>şi</a:t>
            </a:r>
            <a:r>
              <a:rPr lang="en-US" sz="1400" dirty="0"/>
              <a:t> sunt:</a:t>
            </a:r>
          </a:p>
          <a:p>
            <a:pPr marL="0" indent="0" algn="just">
              <a:buNone/>
            </a:pPr>
            <a:r>
              <a:rPr lang="en-US" sz="1400" dirty="0"/>
              <a:t>a) </a:t>
            </a:r>
            <a:r>
              <a:rPr lang="en-US" sz="1400" dirty="0" err="1"/>
              <a:t>documente</a:t>
            </a:r>
            <a:r>
              <a:rPr lang="en-US" sz="1400" dirty="0"/>
              <a:t> de </a:t>
            </a:r>
            <a:r>
              <a:rPr lang="en-US" sz="1400" dirty="0" err="1"/>
              <a:t>achiziţie</a:t>
            </a:r>
            <a:r>
              <a:rPr lang="en-US" sz="1400" dirty="0"/>
              <a:t> a </a:t>
            </a:r>
            <a:r>
              <a:rPr lang="en-US" sz="1400" dirty="0" err="1"/>
              <a:t>materialului</a:t>
            </a:r>
            <a:r>
              <a:rPr lang="en-US" sz="1400" dirty="0"/>
              <a:t> </a:t>
            </a:r>
            <a:r>
              <a:rPr lang="en-US" sz="1400" dirty="0" err="1"/>
              <a:t>semincer</a:t>
            </a:r>
            <a:r>
              <a:rPr lang="en-US" sz="1400" dirty="0"/>
              <a:t> </a:t>
            </a:r>
            <a:r>
              <a:rPr lang="en-US" sz="1400" dirty="0" err="1"/>
              <a:t>şi</a:t>
            </a:r>
            <a:r>
              <a:rPr lang="en-US" sz="1400" dirty="0"/>
              <a:t>/</a:t>
            </a:r>
            <a:r>
              <a:rPr lang="en-US" sz="1400" dirty="0" err="1"/>
              <a:t>sau</a:t>
            </a:r>
            <a:r>
              <a:rPr lang="en-US" sz="1400" dirty="0"/>
              <a:t> </a:t>
            </a:r>
            <a:r>
              <a:rPr lang="en-US" sz="1400" dirty="0" err="1"/>
              <a:t>săditor</a:t>
            </a:r>
            <a:r>
              <a:rPr lang="en-US" sz="1400" dirty="0"/>
              <a:t>;</a:t>
            </a:r>
          </a:p>
          <a:p>
            <a:pPr marL="0" indent="0" algn="just">
              <a:buNone/>
            </a:pPr>
            <a:r>
              <a:rPr lang="en-US" sz="1400" dirty="0"/>
              <a:t>b) </a:t>
            </a:r>
            <a:r>
              <a:rPr lang="en-US" sz="1400" dirty="0" err="1"/>
              <a:t>documente</a:t>
            </a:r>
            <a:r>
              <a:rPr lang="en-US" sz="1400" dirty="0"/>
              <a:t> de </a:t>
            </a:r>
            <a:r>
              <a:rPr lang="en-US" sz="1400" dirty="0" err="1"/>
              <a:t>achiziţie</a:t>
            </a:r>
            <a:r>
              <a:rPr lang="en-US" sz="1400" dirty="0"/>
              <a:t> a </a:t>
            </a:r>
            <a:r>
              <a:rPr lang="en-US" sz="1400" dirty="0" err="1"/>
              <a:t>inputurilor</a:t>
            </a:r>
            <a:r>
              <a:rPr lang="en-US" sz="1400" dirty="0"/>
              <a:t> </a:t>
            </a:r>
            <a:r>
              <a:rPr lang="en-US" sz="1400" dirty="0" err="1"/>
              <a:t>agricole</a:t>
            </a:r>
            <a:r>
              <a:rPr lang="en-US" sz="1400" dirty="0"/>
              <a:t> (</a:t>
            </a:r>
            <a:r>
              <a:rPr lang="en-US" sz="1400" dirty="0" err="1"/>
              <a:t>seminţe</a:t>
            </a:r>
            <a:r>
              <a:rPr lang="en-US" sz="1400" dirty="0"/>
              <a:t>, material </a:t>
            </a:r>
            <a:r>
              <a:rPr lang="en-US" sz="1400" dirty="0" err="1"/>
              <a:t>săditor</a:t>
            </a:r>
            <a:r>
              <a:rPr lang="en-US" sz="1400" dirty="0"/>
              <a:t>, pesticide, </a:t>
            </a:r>
            <a:r>
              <a:rPr lang="en-US" sz="1400" dirty="0" err="1"/>
              <a:t>amendamente</a:t>
            </a:r>
            <a:r>
              <a:rPr lang="en-US" sz="1400" dirty="0"/>
              <a:t>, </a:t>
            </a:r>
            <a:r>
              <a:rPr lang="en-US" sz="1400" dirty="0" err="1"/>
              <a:t>îngrăşăminte</a:t>
            </a:r>
            <a:r>
              <a:rPr lang="en-US" sz="1400" dirty="0"/>
              <a:t>, </a:t>
            </a:r>
            <a:r>
              <a:rPr lang="en-US" sz="1400" dirty="0" err="1"/>
              <a:t>motorină</a:t>
            </a:r>
            <a:r>
              <a:rPr lang="en-US" sz="1400" dirty="0"/>
              <a:t>, </a:t>
            </a:r>
            <a:r>
              <a:rPr lang="en-US" sz="1400" dirty="0" err="1"/>
              <a:t>apă</a:t>
            </a:r>
            <a:r>
              <a:rPr lang="en-US" sz="1400" dirty="0"/>
              <a:t>);</a:t>
            </a:r>
          </a:p>
          <a:p>
            <a:pPr marL="0" indent="0" algn="just">
              <a:buNone/>
            </a:pPr>
            <a:r>
              <a:rPr lang="en-US" sz="1400" dirty="0"/>
              <a:t>c) </a:t>
            </a:r>
            <a:r>
              <a:rPr lang="en-US" sz="1400" dirty="0" err="1"/>
              <a:t>procese-verbale</a:t>
            </a:r>
            <a:r>
              <a:rPr lang="en-US" sz="1400" dirty="0"/>
              <a:t> interne de </a:t>
            </a:r>
            <a:r>
              <a:rPr lang="en-US" sz="1400" dirty="0" err="1"/>
              <a:t>înfiinţare</a:t>
            </a:r>
            <a:r>
              <a:rPr lang="en-US" sz="1400" dirty="0"/>
              <a:t> a </a:t>
            </a:r>
            <a:r>
              <a:rPr lang="en-US" sz="1400" dirty="0" err="1"/>
              <a:t>culturii</a:t>
            </a:r>
            <a:r>
              <a:rPr lang="en-US" sz="1400" dirty="0"/>
              <a:t>, care </a:t>
            </a:r>
            <a:r>
              <a:rPr lang="en-US" sz="1400" dirty="0" err="1"/>
              <a:t>detaliază</a:t>
            </a:r>
            <a:r>
              <a:rPr lang="en-US" sz="1400" dirty="0"/>
              <a:t> </a:t>
            </a:r>
            <a:r>
              <a:rPr lang="en-US" sz="1400" dirty="0" err="1"/>
              <a:t>lucrările</a:t>
            </a:r>
            <a:r>
              <a:rPr lang="en-US" sz="1400" dirty="0"/>
              <a:t> </a:t>
            </a:r>
            <a:r>
              <a:rPr lang="en-US" sz="1400" dirty="0" err="1"/>
              <a:t>efectuate</a:t>
            </a:r>
            <a:r>
              <a:rPr lang="en-US" sz="1400" dirty="0"/>
              <a:t>, </a:t>
            </a:r>
            <a:r>
              <a:rPr lang="en-US" sz="1400" dirty="0" err="1"/>
              <a:t>seminţele</a:t>
            </a:r>
            <a:r>
              <a:rPr lang="en-US" sz="1400" dirty="0"/>
              <a:t> </a:t>
            </a:r>
            <a:r>
              <a:rPr lang="en-US" sz="1400" dirty="0" err="1"/>
              <a:t>folosite</a:t>
            </a:r>
            <a:r>
              <a:rPr lang="en-US" sz="1400" dirty="0"/>
              <a:t> </a:t>
            </a:r>
            <a:r>
              <a:rPr lang="en-US" sz="1400" dirty="0" err="1"/>
              <a:t>şi</a:t>
            </a:r>
            <a:r>
              <a:rPr lang="en-US" sz="1400" dirty="0"/>
              <a:t> data </a:t>
            </a:r>
            <a:r>
              <a:rPr lang="en-US" sz="1400" dirty="0" err="1"/>
              <a:t>semănatului</a:t>
            </a:r>
            <a:r>
              <a:rPr lang="en-US" sz="1400" dirty="0"/>
              <a:t>;</a:t>
            </a:r>
          </a:p>
          <a:p>
            <a:pPr marL="0" indent="0" algn="just">
              <a:buNone/>
            </a:pPr>
            <a:r>
              <a:rPr lang="en-US" sz="1400" dirty="0"/>
              <a:t>d) </a:t>
            </a:r>
            <a:r>
              <a:rPr lang="en-US" sz="1400" dirty="0" err="1"/>
              <a:t>procese-verbale</a:t>
            </a:r>
            <a:r>
              <a:rPr lang="en-US" sz="1400" dirty="0"/>
              <a:t> interne de </a:t>
            </a:r>
            <a:r>
              <a:rPr lang="en-US" sz="1400" dirty="0" err="1"/>
              <a:t>înfiinţare</a:t>
            </a:r>
            <a:r>
              <a:rPr lang="en-US" sz="1400" dirty="0"/>
              <a:t> a </a:t>
            </a:r>
            <a:r>
              <a:rPr lang="en-US" sz="1400" dirty="0" err="1"/>
              <a:t>culturii</a:t>
            </a:r>
            <a:r>
              <a:rPr lang="en-US" sz="1400" dirty="0"/>
              <a:t>, care </a:t>
            </a:r>
            <a:r>
              <a:rPr lang="en-US" sz="1400" dirty="0" err="1"/>
              <a:t>detaliază</a:t>
            </a:r>
            <a:r>
              <a:rPr lang="en-US" sz="1400" dirty="0"/>
              <a:t> </a:t>
            </a:r>
            <a:r>
              <a:rPr lang="en-US" sz="1400" dirty="0" err="1"/>
              <a:t>lucrările</a:t>
            </a:r>
            <a:r>
              <a:rPr lang="en-US" sz="1400" dirty="0"/>
              <a:t> </a:t>
            </a:r>
            <a:r>
              <a:rPr lang="en-US" sz="1400" dirty="0" err="1"/>
              <a:t>efectuate</a:t>
            </a:r>
            <a:r>
              <a:rPr lang="en-US" sz="1400" dirty="0"/>
              <a:t>, </a:t>
            </a:r>
            <a:r>
              <a:rPr lang="en-US" sz="1400" dirty="0" err="1"/>
              <a:t>materialul</a:t>
            </a:r>
            <a:r>
              <a:rPr lang="en-US" sz="1400" dirty="0"/>
              <a:t> </a:t>
            </a:r>
            <a:r>
              <a:rPr lang="en-US" sz="1400" dirty="0" err="1"/>
              <a:t>săditor</a:t>
            </a:r>
            <a:r>
              <a:rPr lang="en-US" sz="1400" dirty="0"/>
              <a:t> </a:t>
            </a:r>
            <a:r>
              <a:rPr lang="en-US" sz="1400" dirty="0" err="1"/>
              <a:t>şi</a:t>
            </a:r>
            <a:r>
              <a:rPr lang="en-US" sz="1400" dirty="0"/>
              <a:t> data </a:t>
            </a:r>
            <a:r>
              <a:rPr lang="en-US" sz="1400" dirty="0" err="1"/>
              <a:t>plantării</a:t>
            </a:r>
            <a:r>
              <a:rPr lang="en-US" sz="1400" dirty="0"/>
              <a:t>;</a:t>
            </a:r>
          </a:p>
          <a:p>
            <a:pPr marL="0" indent="0" algn="just">
              <a:buNone/>
            </a:pPr>
            <a:r>
              <a:rPr lang="en-US" sz="1400" dirty="0"/>
              <a:t>e) </a:t>
            </a:r>
            <a:r>
              <a:rPr lang="en-US" sz="1400" dirty="0" err="1"/>
              <a:t>bonuri</a:t>
            </a:r>
            <a:r>
              <a:rPr lang="en-US" sz="1400" dirty="0"/>
              <a:t> de </a:t>
            </a:r>
            <a:r>
              <a:rPr lang="en-US" sz="1400" dirty="0" err="1"/>
              <a:t>consum</a:t>
            </a:r>
            <a:r>
              <a:rPr lang="en-US" sz="1400" dirty="0"/>
              <a:t>/note de </a:t>
            </a:r>
            <a:r>
              <a:rPr lang="en-US" sz="1400" dirty="0" err="1"/>
              <a:t>recepţie</a:t>
            </a:r>
            <a:r>
              <a:rPr lang="en-US" sz="1400" dirty="0"/>
              <a:t> </a:t>
            </a:r>
            <a:r>
              <a:rPr lang="en-US" sz="1400" dirty="0" err="1"/>
              <a:t>pentru</a:t>
            </a:r>
            <a:r>
              <a:rPr lang="en-US" sz="1400" dirty="0"/>
              <a:t> </a:t>
            </a:r>
            <a:r>
              <a:rPr lang="en-US" sz="1400" dirty="0" err="1"/>
              <a:t>seminţe</a:t>
            </a:r>
            <a:r>
              <a:rPr lang="en-US" sz="1400" dirty="0"/>
              <a:t>, material </a:t>
            </a:r>
            <a:r>
              <a:rPr lang="en-US" sz="1400" dirty="0" err="1"/>
              <a:t>săditor</a:t>
            </a:r>
            <a:r>
              <a:rPr lang="en-US" sz="1400" dirty="0"/>
              <a:t>, pesticide, </a:t>
            </a:r>
            <a:r>
              <a:rPr lang="en-US" sz="1400" dirty="0" err="1"/>
              <a:t>amendamente</a:t>
            </a:r>
            <a:r>
              <a:rPr lang="en-US" sz="1400" dirty="0"/>
              <a:t>, </a:t>
            </a:r>
            <a:r>
              <a:rPr lang="en-US" sz="1400" dirty="0" err="1"/>
              <a:t>îngrăşăminte</a:t>
            </a:r>
            <a:r>
              <a:rPr lang="en-US" sz="1400" dirty="0"/>
              <a:t>, </a:t>
            </a:r>
            <a:r>
              <a:rPr lang="en-US" sz="1400" dirty="0" err="1"/>
              <a:t>motorină</a:t>
            </a:r>
            <a:r>
              <a:rPr lang="en-US" sz="1400" dirty="0"/>
              <a:t>, care </a:t>
            </a:r>
            <a:r>
              <a:rPr lang="en-US" sz="1400" dirty="0" err="1"/>
              <a:t>atestă</a:t>
            </a:r>
            <a:r>
              <a:rPr lang="en-US" sz="1400" dirty="0"/>
              <a:t> </a:t>
            </a:r>
            <a:r>
              <a:rPr lang="en-US" sz="1400" dirty="0" err="1"/>
              <a:t>că</a:t>
            </a:r>
            <a:r>
              <a:rPr lang="en-US" sz="1400" dirty="0"/>
              <a:t> </a:t>
            </a:r>
            <a:r>
              <a:rPr lang="en-US" sz="1400" dirty="0" err="1"/>
              <a:t>acestea</a:t>
            </a:r>
            <a:r>
              <a:rPr lang="en-US" sz="1400" dirty="0"/>
              <a:t> au </a:t>
            </a:r>
            <a:r>
              <a:rPr lang="en-US" sz="1400" dirty="0" err="1"/>
              <a:t>fost</a:t>
            </a:r>
            <a:r>
              <a:rPr lang="en-US" sz="1400" dirty="0"/>
              <a:t> </a:t>
            </a:r>
            <a:r>
              <a:rPr lang="en-US" sz="1400" dirty="0" err="1"/>
              <a:t>utilizate</a:t>
            </a:r>
            <a:r>
              <a:rPr lang="en-US" sz="1400" dirty="0"/>
              <a:t> </a:t>
            </a:r>
            <a:r>
              <a:rPr lang="en-US" sz="1400" dirty="0" err="1"/>
              <a:t>efectiv</a:t>
            </a:r>
            <a:r>
              <a:rPr lang="en-US" sz="1400" dirty="0"/>
              <a:t> </a:t>
            </a:r>
            <a:r>
              <a:rPr lang="en-US" sz="1400" dirty="0" err="1"/>
              <a:t>pentru</a:t>
            </a:r>
            <a:r>
              <a:rPr lang="en-US" sz="1400" dirty="0"/>
              <a:t> </a:t>
            </a:r>
            <a:r>
              <a:rPr lang="en-US" sz="1400" dirty="0" err="1"/>
              <a:t>cultura</a:t>
            </a:r>
            <a:r>
              <a:rPr lang="en-US" sz="1400" dirty="0"/>
              <a:t> </a:t>
            </a:r>
            <a:r>
              <a:rPr lang="en-US" sz="1400" dirty="0" err="1"/>
              <a:t>respectivă</a:t>
            </a:r>
            <a:r>
              <a:rPr lang="en-US" sz="1400" dirty="0"/>
              <a:t>;</a:t>
            </a:r>
          </a:p>
          <a:p>
            <a:pPr marL="0" indent="0" algn="just">
              <a:buNone/>
            </a:pPr>
            <a:r>
              <a:rPr lang="en-US" sz="1400" dirty="0"/>
              <a:t>f) </a:t>
            </a:r>
            <a:r>
              <a:rPr lang="en-US" sz="1400" dirty="0" err="1"/>
              <a:t>documente</a:t>
            </a:r>
            <a:r>
              <a:rPr lang="en-US" sz="1400" dirty="0"/>
              <a:t> </a:t>
            </a:r>
            <a:r>
              <a:rPr lang="en-US" sz="1400" dirty="0" err="1"/>
              <a:t>emise</a:t>
            </a:r>
            <a:r>
              <a:rPr lang="en-US" sz="1400" dirty="0"/>
              <a:t> de un </a:t>
            </a:r>
            <a:r>
              <a:rPr lang="en-US" sz="1400" dirty="0" err="1"/>
              <a:t>terţ</a:t>
            </a:r>
            <a:r>
              <a:rPr lang="en-US" sz="1400" dirty="0"/>
              <a:t> </a:t>
            </a:r>
            <a:r>
              <a:rPr lang="en-US" sz="1400" dirty="0" err="1"/>
              <a:t>privind</a:t>
            </a:r>
            <a:r>
              <a:rPr lang="en-US" sz="1400" dirty="0"/>
              <a:t> </a:t>
            </a:r>
            <a:r>
              <a:rPr lang="en-US" sz="1400" dirty="0" err="1"/>
              <a:t>prestarea</a:t>
            </a:r>
            <a:r>
              <a:rPr lang="en-US" sz="1400" dirty="0"/>
              <a:t> de </a:t>
            </a:r>
            <a:r>
              <a:rPr lang="en-US" sz="1400" dirty="0" err="1"/>
              <a:t>lucrări</a:t>
            </a:r>
            <a:r>
              <a:rPr lang="en-US" sz="1400" dirty="0"/>
              <a:t> de </a:t>
            </a:r>
            <a:r>
              <a:rPr lang="en-US" sz="1400" dirty="0" err="1"/>
              <a:t>înfiinţare</a:t>
            </a:r>
            <a:r>
              <a:rPr lang="en-US" sz="1400" dirty="0"/>
              <a:t> </a:t>
            </a:r>
            <a:r>
              <a:rPr lang="en-US" sz="1400" dirty="0" err="1"/>
              <a:t>şi</a:t>
            </a:r>
            <a:r>
              <a:rPr lang="en-US" sz="1400" dirty="0"/>
              <a:t>/</a:t>
            </a:r>
            <a:r>
              <a:rPr lang="en-US" sz="1400" dirty="0" err="1"/>
              <a:t>sau</a:t>
            </a:r>
            <a:r>
              <a:rPr lang="en-US" sz="1400" dirty="0"/>
              <a:t> </a:t>
            </a:r>
            <a:r>
              <a:rPr lang="en-US" sz="1400" dirty="0" err="1"/>
              <a:t>întreţinere</a:t>
            </a:r>
            <a:r>
              <a:rPr lang="en-US" sz="1400" dirty="0"/>
              <a:t> a </a:t>
            </a:r>
            <a:r>
              <a:rPr lang="en-US" sz="1400" dirty="0" err="1"/>
              <a:t>culturii</a:t>
            </a:r>
            <a:r>
              <a:rPr lang="en-US" sz="1400" dirty="0"/>
              <a:t> </a:t>
            </a:r>
            <a:r>
              <a:rPr lang="en-US" sz="1400" dirty="0" err="1"/>
              <a:t>şi</a:t>
            </a:r>
            <a:r>
              <a:rPr lang="en-US" sz="1400" dirty="0"/>
              <a:t>/</a:t>
            </a:r>
            <a:r>
              <a:rPr lang="en-US" sz="1400" dirty="0" err="1"/>
              <a:t>sau</a:t>
            </a:r>
            <a:r>
              <a:rPr lang="en-US" sz="1400" dirty="0"/>
              <a:t> </a:t>
            </a:r>
            <a:r>
              <a:rPr lang="en-US" sz="1400" dirty="0" err="1"/>
              <a:t>întreţinere</a:t>
            </a:r>
            <a:r>
              <a:rPr lang="en-US" sz="1400" dirty="0"/>
              <a:t> a </a:t>
            </a:r>
            <a:r>
              <a:rPr lang="en-US" sz="1400" dirty="0" err="1"/>
              <a:t>terenului</a:t>
            </a:r>
            <a:r>
              <a:rPr lang="en-US" sz="1400" dirty="0"/>
              <a:t>.„</a:t>
            </a:r>
            <a:endParaRPr lang="ro-RO" sz="1400" dirty="0"/>
          </a:p>
          <a:p>
            <a:pPr marL="0" indent="0" algn="just">
              <a:buNone/>
            </a:pPr>
            <a:r>
              <a:rPr lang="ro-RO" sz="1800" dirty="0">
                <a:highlight>
                  <a:srgbClr val="FFFF00"/>
                </a:highlight>
              </a:rPr>
              <a:t>Acest articol se aplică începând din 2027, tuturor fermierilor solicitanți de plați directe care au în cerere categoria de folosința TA,  campania 2026 având rol de informare, de pregătire. Dacă din discuțiile cu fermierii se pot identifica și alte documente prin care pot face dovada </a:t>
            </a:r>
            <a:r>
              <a:rPr lang="en-US" sz="1800" dirty="0" err="1">
                <a:highlight>
                  <a:srgbClr val="FFFF00"/>
                </a:highlight>
              </a:rPr>
              <a:t>înfiinţării</a:t>
            </a:r>
            <a:r>
              <a:rPr lang="en-US" sz="1800" dirty="0">
                <a:highlight>
                  <a:srgbClr val="FFFF00"/>
                </a:highlight>
              </a:rPr>
              <a:t> </a:t>
            </a:r>
            <a:r>
              <a:rPr lang="en-US" sz="1800" dirty="0" err="1">
                <a:highlight>
                  <a:srgbClr val="FFFF00"/>
                </a:highlight>
              </a:rPr>
              <a:t>şi</a:t>
            </a:r>
            <a:r>
              <a:rPr lang="en-US" sz="1800" dirty="0">
                <a:highlight>
                  <a:srgbClr val="FFFF00"/>
                </a:highlight>
              </a:rPr>
              <a:t>/</a:t>
            </a:r>
            <a:r>
              <a:rPr lang="en-US" sz="1800" dirty="0" err="1">
                <a:highlight>
                  <a:srgbClr val="FFFF00"/>
                </a:highlight>
              </a:rPr>
              <a:t>sau</a:t>
            </a:r>
            <a:r>
              <a:rPr lang="en-US" sz="1800" dirty="0">
                <a:highlight>
                  <a:srgbClr val="FFFF00"/>
                </a:highlight>
              </a:rPr>
              <a:t> </a:t>
            </a:r>
            <a:r>
              <a:rPr lang="en-US" sz="1800" dirty="0" err="1">
                <a:highlight>
                  <a:srgbClr val="FFFF00"/>
                </a:highlight>
              </a:rPr>
              <a:t>întreţinerii</a:t>
            </a:r>
            <a:r>
              <a:rPr lang="en-US" sz="1800" dirty="0">
                <a:highlight>
                  <a:srgbClr val="FFFF00"/>
                </a:highlight>
              </a:rPr>
              <a:t> </a:t>
            </a:r>
            <a:r>
              <a:rPr lang="en-US" sz="1800" dirty="0" err="1">
                <a:highlight>
                  <a:srgbClr val="FFFF00"/>
                </a:highlight>
              </a:rPr>
              <a:t>culturii</a:t>
            </a:r>
            <a:r>
              <a:rPr lang="en-US" sz="1800" dirty="0">
                <a:highlight>
                  <a:srgbClr val="FFFF00"/>
                </a:highlight>
              </a:rPr>
              <a:t> </a:t>
            </a:r>
            <a:r>
              <a:rPr lang="en-US" sz="1800" dirty="0" err="1">
                <a:highlight>
                  <a:srgbClr val="FFFF00"/>
                </a:highlight>
              </a:rPr>
              <a:t>şi</a:t>
            </a:r>
            <a:r>
              <a:rPr lang="en-US" sz="1800" dirty="0">
                <a:highlight>
                  <a:srgbClr val="FFFF00"/>
                </a:highlight>
              </a:rPr>
              <a:t>/</a:t>
            </a:r>
            <a:r>
              <a:rPr lang="en-US" sz="1800" dirty="0" err="1">
                <a:highlight>
                  <a:srgbClr val="FFFF00"/>
                </a:highlight>
              </a:rPr>
              <a:t>sau</a:t>
            </a:r>
            <a:r>
              <a:rPr lang="en-US" sz="1800" dirty="0">
                <a:highlight>
                  <a:srgbClr val="FFFF00"/>
                </a:highlight>
              </a:rPr>
              <a:t> </a:t>
            </a:r>
            <a:r>
              <a:rPr lang="en-US" sz="1800" dirty="0" err="1">
                <a:highlight>
                  <a:srgbClr val="FFFF00"/>
                </a:highlight>
              </a:rPr>
              <a:t>întreţinerii</a:t>
            </a:r>
            <a:r>
              <a:rPr lang="en-US" sz="1800" dirty="0">
                <a:highlight>
                  <a:srgbClr val="FFFF00"/>
                </a:highlight>
              </a:rPr>
              <a:t> </a:t>
            </a:r>
            <a:r>
              <a:rPr lang="en-US" sz="1800" dirty="0" err="1">
                <a:highlight>
                  <a:srgbClr val="FFFF00"/>
                </a:highlight>
              </a:rPr>
              <a:t>terenului</a:t>
            </a:r>
            <a:r>
              <a:rPr lang="ro-RO" sz="1800" dirty="0">
                <a:highlight>
                  <a:srgbClr val="FFFF00"/>
                </a:highlight>
              </a:rPr>
              <a:t>, se vor comunica pentru a fi cuprinse în legislația pentru 2027.</a:t>
            </a:r>
          </a:p>
          <a:p>
            <a:pPr marL="0" indent="0" algn="just">
              <a:buNone/>
            </a:pPr>
            <a:r>
              <a:rPr lang="ro-RO" sz="1800" dirty="0">
                <a:highlight>
                  <a:srgbClr val="FFFF00"/>
                </a:highlight>
              </a:rPr>
              <a:t>Acestea sunt condiții suplimentare față de cele deja existente pentru fermierul activ.</a:t>
            </a:r>
            <a:endParaRPr lang="en-US" sz="1800" dirty="0">
              <a:highlight>
                <a:srgbClr val="FFFF00"/>
              </a:highlight>
            </a:endParaRPr>
          </a:p>
        </p:txBody>
      </p:sp>
    </p:spTree>
    <p:extLst>
      <p:ext uri="{BB962C8B-B14F-4D97-AF65-F5344CB8AC3E}">
        <p14:creationId xmlns:p14="http://schemas.microsoft.com/office/powerpoint/2010/main" val="248084359"/>
      </p:ext>
    </p:extLst>
  </p:cSld>
  <p:clrMapOvr>
    <a:masterClrMapping/>
  </p:clrMapOvr>
</p:sld>
</file>

<file path=ppt/theme/theme1.xml><?xml version="1.0" encoding="utf-8"?>
<a:theme xmlns:a="http://schemas.openxmlformats.org/drawingml/2006/main" name="Temă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323</Words>
  <Application>Microsoft Office PowerPoint</Application>
  <PresentationFormat>Ecran lat</PresentationFormat>
  <Paragraphs>13</Paragraphs>
  <Slides>2</Slides>
  <Notes>0</Notes>
  <HiddenSlides>0</HiddenSlides>
  <MMClips>0</MMClips>
  <ScaleCrop>false</ScaleCrop>
  <HeadingPairs>
    <vt:vector size="6" baseType="variant">
      <vt:variant>
        <vt:lpstr>Fonturi utilizate</vt:lpstr>
      </vt:variant>
      <vt:variant>
        <vt:i4>3</vt:i4>
      </vt:variant>
      <vt:variant>
        <vt:lpstr>Temă</vt:lpstr>
      </vt:variant>
      <vt:variant>
        <vt:i4>1</vt:i4>
      </vt:variant>
      <vt:variant>
        <vt:lpstr>Titluri diapozitive</vt:lpstr>
      </vt:variant>
      <vt:variant>
        <vt:i4>2</vt:i4>
      </vt:variant>
    </vt:vector>
  </HeadingPairs>
  <TitlesOfParts>
    <vt:vector size="6" baseType="lpstr">
      <vt:lpstr>Arial</vt:lpstr>
      <vt:lpstr>Calibri</vt:lpstr>
      <vt:lpstr>Calibri Light</vt:lpstr>
      <vt:lpstr>Temă Office</vt:lpstr>
      <vt:lpstr>CLARIFICARI FERMIER ACTIV</vt:lpstr>
      <vt:lpstr>Clarificari FERMIER ACTIV_2026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Dumitru Gula</dc:creator>
  <cp:lastModifiedBy>Dumitru Gula</cp:lastModifiedBy>
  <cp:revision>2</cp:revision>
  <dcterms:created xsi:type="dcterms:W3CDTF">2026-04-06T06:37:15Z</dcterms:created>
  <dcterms:modified xsi:type="dcterms:W3CDTF">2026-04-06T06:41:40Z</dcterms:modified>
</cp:coreProperties>
</file>